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66" r:id="rId5"/>
    <p:sldId id="258" r:id="rId6"/>
    <p:sldId id="267" r:id="rId7"/>
    <p:sldId id="259" r:id="rId8"/>
    <p:sldId id="268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5022-63DF-4204-8A13-A916C37ACAFA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8CA8-8433-40AF-8B4A-0820892B2C4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5022-63DF-4204-8A13-A916C37ACAFA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8CA8-8433-40AF-8B4A-0820892B2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5022-63DF-4204-8A13-A916C37ACAFA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8CA8-8433-40AF-8B4A-0820892B2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5022-63DF-4204-8A13-A916C37ACAFA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8CA8-8433-40AF-8B4A-0820892B2C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5022-63DF-4204-8A13-A916C37ACAFA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8CA8-8433-40AF-8B4A-0820892B2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5022-63DF-4204-8A13-A916C37ACAFA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8CA8-8433-40AF-8B4A-0820892B2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5022-63DF-4204-8A13-A916C37ACAFA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8CA8-8433-40AF-8B4A-0820892B2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5022-63DF-4204-8A13-A916C37ACAFA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8CA8-8433-40AF-8B4A-0820892B2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5022-63DF-4204-8A13-A916C37ACAFA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8CA8-8433-40AF-8B4A-0820892B2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5022-63DF-4204-8A13-A916C37ACAFA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8CA8-8433-40AF-8B4A-0820892B2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5022-63DF-4204-8A13-A916C37ACAFA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8CA8-8433-40AF-8B4A-0820892B2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E825022-63DF-4204-8A13-A916C37ACAFA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3098CA8-8433-40AF-8B4A-0820892B2C4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Group member names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Business </a:t>
            </a:r>
            <a:r>
              <a:rPr lang="en-US" sz="3600" dirty="0" smtClean="0"/>
              <a:t>Environment </a:t>
            </a:r>
            <a:r>
              <a:rPr lang="en-US" sz="3600" dirty="0" smtClean="0"/>
              <a:t>Title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081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9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Explain and Define your environment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492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Idea of your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What is the main idea of your environment?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44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Idea of your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What is the main idea of your environment?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179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area of business does your environment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000" dirty="0"/>
              <a:t>POSITIVE AND/OR NEGATIVE!!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82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area of business does your environment </a:t>
            </a:r>
            <a:r>
              <a:rPr lang="en-US" dirty="0" smtClean="0"/>
              <a:t>impact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POSITIVE AND/OR NEGATIVE!!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557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your environment in the real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Find real world examples of your environment impacting business and explain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789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your environment in the real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Find real world examples of your environment impacting business and explain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992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Have a video?</a:t>
            </a:r>
          </a:p>
          <a:p>
            <a:r>
              <a:rPr lang="en-US" sz="2000" dirty="0" smtClean="0"/>
              <a:t>Pictures?</a:t>
            </a:r>
          </a:p>
          <a:p>
            <a:r>
              <a:rPr lang="en-US" sz="2000" dirty="0" smtClean="0"/>
              <a:t>Interesting info?</a:t>
            </a:r>
          </a:p>
          <a:p>
            <a:r>
              <a:rPr lang="en-US" sz="2000" dirty="0" smtClean="0"/>
              <a:t>Etc.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73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33</TotalTime>
  <Words>116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Horizon</vt:lpstr>
      <vt:lpstr>Business Environment Title</vt:lpstr>
      <vt:lpstr>Your Environment</vt:lpstr>
      <vt:lpstr>Quick Idea of your environment</vt:lpstr>
      <vt:lpstr>Quick Idea of your environment</vt:lpstr>
      <vt:lpstr>What area of business does your environment impact</vt:lpstr>
      <vt:lpstr>What area of business does your environment impact  </vt:lpstr>
      <vt:lpstr>Examples of your environment in the real word</vt:lpstr>
      <vt:lpstr>Examples of your environment in the real word</vt:lpstr>
      <vt:lpstr>Extras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Environment Title</dc:title>
  <dc:creator>Smith, Sarah-Jane (ED06)</dc:creator>
  <cp:lastModifiedBy>DT16</cp:lastModifiedBy>
  <cp:revision>6</cp:revision>
  <dcterms:created xsi:type="dcterms:W3CDTF">2012-10-02T22:55:25Z</dcterms:created>
  <dcterms:modified xsi:type="dcterms:W3CDTF">2013-02-11T12:23:33Z</dcterms:modified>
</cp:coreProperties>
</file>