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589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1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12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295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22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967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4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909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8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0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2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0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0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4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4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3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5B55E5-A85C-41F1-A716-D631364839C6}" type="datetimeFigureOut">
              <a:rPr lang="en-US" smtClean="0"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8A42F8-F658-4B54-BABD-5A295BFAA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0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YS9kdS56l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 RÉSISTANCE ET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/>
              <a:t>LOI D’OHM</a:t>
            </a:r>
          </a:p>
        </p:txBody>
      </p:sp>
    </p:spTree>
    <p:extLst>
      <p:ext uri="{BB962C8B-B14F-4D97-AF65-F5344CB8AC3E}">
        <p14:creationId xmlns:p14="http://schemas.microsoft.com/office/powerpoint/2010/main" val="300245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84212" y="2167758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CA" dirty="0" smtClean="0"/>
          </a:p>
          <a:p>
            <a:r>
              <a:rPr lang="fr-CA" dirty="0" smtClean="0"/>
              <a:t>La loi d’Ohm indique que cela prend 1 volt pour pousser 1 </a:t>
            </a:r>
            <a:r>
              <a:rPr lang="fr-CA" dirty="0" err="1" smtClean="0"/>
              <a:t>amp</a:t>
            </a:r>
            <a:r>
              <a:rPr lang="fr-CA" dirty="0" smtClean="0"/>
              <a:t> à travers de 1 ohm</a:t>
            </a:r>
          </a:p>
          <a:p>
            <a:r>
              <a:rPr lang="fr-CA" dirty="0" smtClean="0"/>
              <a:t>Ohm à découvert que toutes les quantités électriques sont proportionnelles l’un à l’autre et peuvent être exprimées par des formules mathématiques. </a:t>
            </a:r>
          </a:p>
          <a:p>
            <a:r>
              <a:rPr lang="fr-CA" dirty="0" smtClean="0"/>
              <a:t>V=</a:t>
            </a:r>
            <a:r>
              <a:rPr lang="fr-CA" dirty="0" err="1" smtClean="0"/>
              <a:t>IxR</a:t>
            </a:r>
            <a:endParaRPr lang="fr-CA" dirty="0" smtClean="0"/>
          </a:p>
          <a:p>
            <a:r>
              <a:rPr lang="fr-CA" dirty="0" smtClean="0"/>
              <a:t>I=V/R</a:t>
            </a:r>
          </a:p>
          <a:p>
            <a:r>
              <a:rPr lang="fr-CA" dirty="0" smtClean="0"/>
              <a:t>R=V/I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4212" y="530188"/>
            <a:ext cx="8534400" cy="1507067"/>
          </a:xfrm>
        </p:spPr>
        <p:txBody>
          <a:bodyPr/>
          <a:lstStyle/>
          <a:p>
            <a:r>
              <a:rPr lang="fr-CA" dirty="0" smtClean="0"/>
              <a:t>Qu’est-ce qui est la loi d’ohm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8419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p Arrow 5"/>
          <p:cNvSpPr/>
          <p:nvPr/>
        </p:nvSpPr>
        <p:spPr>
          <a:xfrm>
            <a:off x="9864998" y="2366004"/>
            <a:ext cx="484632" cy="39413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10785230" y="3106453"/>
            <a:ext cx="484632" cy="4256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10785230" y="4579203"/>
            <a:ext cx="484632" cy="39413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10785230" y="2366004"/>
            <a:ext cx="484632" cy="39413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>
            <a:off x="9864998" y="3848733"/>
            <a:ext cx="484632" cy="394138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9864998" y="4637009"/>
            <a:ext cx="484632" cy="4256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10785230" y="3861668"/>
            <a:ext cx="484632" cy="4256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9864998" y="3123029"/>
            <a:ext cx="484632" cy="42566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998992" y="2054205"/>
            <a:ext cx="300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R        V             I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9208882" y="2452423"/>
            <a:ext cx="438316" cy="2147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185724" y="3141793"/>
            <a:ext cx="438316" cy="2147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184365" y="3964427"/>
            <a:ext cx="438316" cy="2147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185724" y="4719141"/>
            <a:ext cx="438316" cy="2147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998988" y="3547954"/>
            <a:ext cx="300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V         R             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998988" y="2813584"/>
            <a:ext cx="300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R        V             I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050149" y="4267677"/>
            <a:ext cx="300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V         R             I</a:t>
            </a:r>
            <a:endParaRPr lang="en-US" dirty="0"/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652681" y="526140"/>
            <a:ext cx="8534400" cy="1507067"/>
          </a:xfrm>
        </p:spPr>
        <p:txBody>
          <a:bodyPr/>
          <a:lstStyle/>
          <a:p>
            <a:r>
              <a:rPr lang="en-US" dirty="0"/>
              <a:t>LA RÉSISTANCE ET LA LOI D’OHM</a:t>
            </a:r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52681" y="2112140"/>
            <a:ext cx="8534400" cy="3615267"/>
          </a:xfrm>
        </p:spPr>
        <p:txBody>
          <a:bodyPr>
            <a:normAutofit/>
          </a:bodyPr>
          <a:lstStyle/>
          <a:p>
            <a:r>
              <a:rPr lang="fr-CA" dirty="0" smtClean="0"/>
              <a:t>Si la résistance d’un circuit demeure constante et le voltage augmente, il y a une augmentation proportionnelle du courant</a:t>
            </a:r>
          </a:p>
          <a:p>
            <a:r>
              <a:rPr lang="fr-CA" dirty="0" smtClean="0"/>
              <a:t>Si la résistance d’un circuit demeure constante et le voltage diminue, il y a une diminution proportionnelle du courant</a:t>
            </a:r>
          </a:p>
          <a:p>
            <a:r>
              <a:rPr lang="fr-CA" dirty="0" smtClean="0"/>
              <a:t>Si le voltage d’un circuit demeure constant et la résistance augmente, il y a une diminution du courant</a:t>
            </a:r>
          </a:p>
          <a:p>
            <a:r>
              <a:rPr lang="fr-CA" dirty="0" smtClean="0"/>
              <a:t>Si le voltage d’un circuit demeure constant et la résistance diminue, il y a une augmentation du courant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7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4212" y="511628"/>
            <a:ext cx="8534400" cy="1507067"/>
          </a:xfrm>
        </p:spPr>
        <p:txBody>
          <a:bodyPr/>
          <a:lstStyle/>
          <a:p>
            <a:r>
              <a:rPr lang="fr-CA" dirty="0" smtClean="0"/>
              <a:t>Conclusion d’OHM</a:t>
            </a:r>
            <a:endParaRPr lang="fr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fr-CA" dirty="0" smtClean="0"/>
              <a:t>Dans un circuit DC, le courant est directement proportionnel au voltage et inversement proportionnel à la résistance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hlinkClick r:id="rId2"/>
              </a:rPr>
              <a:t>What are VOLTs, OHMs &amp; AMPs? - </a:t>
            </a:r>
            <a:r>
              <a:rPr lang="en-US" dirty="0" err="1" smtClean="0">
                <a:hlinkClick r:id="rId2"/>
              </a:rPr>
              <a:t>YouTube#action</a:t>
            </a:r>
            <a:r>
              <a:rPr lang="en-US" dirty="0" smtClean="0">
                <a:hlinkClick r:id="rId2"/>
              </a:rPr>
              <a:t>=share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1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526" y="493003"/>
            <a:ext cx="8534400" cy="1507067"/>
          </a:xfrm>
        </p:spPr>
        <p:txBody>
          <a:bodyPr/>
          <a:lstStyle/>
          <a:p>
            <a:r>
              <a:rPr lang="fr-CA" dirty="0" smtClean="0"/>
              <a:t>Les Formules</a:t>
            </a:r>
            <a:endParaRPr lang="fr-CA" dirty="0"/>
          </a:p>
        </p:txBody>
      </p:sp>
      <p:sp>
        <p:nvSpPr>
          <p:cNvPr id="4" name="Flowchart: Connector 3"/>
          <p:cNvSpPr/>
          <p:nvPr/>
        </p:nvSpPr>
        <p:spPr>
          <a:xfrm>
            <a:off x="3396343" y="2380343"/>
            <a:ext cx="3875314" cy="3788228"/>
          </a:xfrm>
          <a:prstGeom prst="flowChartConnec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>
            <a:off x="3396343" y="4274457"/>
            <a:ext cx="3918857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4"/>
          </p:cNvCxnSpPr>
          <p:nvPr/>
        </p:nvCxnSpPr>
        <p:spPr>
          <a:xfrm flipV="1">
            <a:off x="5334000" y="4274457"/>
            <a:ext cx="0" cy="1894114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19713" y="2817708"/>
            <a:ext cx="1828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Volts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(V)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09224" y="4398310"/>
            <a:ext cx="1524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CA" sz="2400" dirty="0" smtClean="0">
                <a:solidFill>
                  <a:schemeClr val="bg1"/>
                </a:solidFill>
              </a:rPr>
              <a:t>Ampères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(A)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4402666"/>
            <a:ext cx="1774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fr-CA" sz="2400" dirty="0" smtClean="0">
                <a:solidFill>
                  <a:schemeClr val="bg1"/>
                </a:solidFill>
              </a:rPr>
              <a:t>Résistance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(Ω)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49526" y="3458848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2000" dirty="0" smtClean="0"/>
              <a:t>V=</a:t>
            </a:r>
            <a:r>
              <a:rPr lang="fr-CA" sz="2000" dirty="0" err="1" smtClean="0"/>
              <a:t>IxR</a:t>
            </a:r>
            <a:endParaRPr lang="fr-CA" sz="2000" dirty="0" smtClean="0"/>
          </a:p>
          <a:p>
            <a:endParaRPr lang="fr-CA" sz="2000" dirty="0" smtClean="0"/>
          </a:p>
          <a:p>
            <a:r>
              <a:rPr lang="fr-CA" sz="2000" dirty="0" smtClean="0"/>
              <a:t>I=V/R</a:t>
            </a:r>
          </a:p>
          <a:p>
            <a:endParaRPr lang="fr-CA" sz="2000" dirty="0" smtClean="0"/>
          </a:p>
          <a:p>
            <a:r>
              <a:rPr lang="fr-CA" sz="2000" dirty="0" smtClean="0"/>
              <a:t>R=V/I</a:t>
            </a:r>
          </a:p>
        </p:txBody>
      </p:sp>
      <p:sp>
        <p:nvSpPr>
          <p:cNvPr id="14" name="Flowchart: Extract 13"/>
          <p:cNvSpPr/>
          <p:nvPr/>
        </p:nvSpPr>
        <p:spPr>
          <a:xfrm>
            <a:off x="7684537" y="2380343"/>
            <a:ext cx="4092303" cy="3788228"/>
          </a:xfrm>
          <a:prstGeom prst="flowChartExtra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1"/>
            <a:endCxn id="14" idx="3"/>
          </p:cNvCxnSpPr>
          <p:nvPr/>
        </p:nvCxnSpPr>
        <p:spPr>
          <a:xfrm>
            <a:off x="8707613" y="4274457"/>
            <a:ext cx="2046151" cy="0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4" idx="2"/>
          </p:cNvCxnSpPr>
          <p:nvPr/>
        </p:nvCxnSpPr>
        <p:spPr>
          <a:xfrm flipH="1" flipV="1">
            <a:off x="9695793" y="4274457"/>
            <a:ext cx="34896" cy="1894114"/>
          </a:xfrm>
          <a:prstGeom prst="line">
            <a:avLst/>
          </a:prstGeom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8816401" y="2959899"/>
            <a:ext cx="18285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Volts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(V)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05911" y="4889863"/>
            <a:ext cx="1524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CA" sz="2400" dirty="0" smtClean="0">
                <a:solidFill>
                  <a:schemeClr val="bg1"/>
                </a:solidFill>
              </a:rPr>
              <a:t>Ampères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(A)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695793" y="4889864"/>
            <a:ext cx="17748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R</a:t>
            </a:r>
          </a:p>
          <a:p>
            <a:pPr algn="ctr"/>
            <a:r>
              <a:rPr lang="fr-CA" sz="2400" dirty="0" smtClean="0">
                <a:solidFill>
                  <a:schemeClr val="bg1"/>
                </a:solidFill>
              </a:rPr>
              <a:t>Résistance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(Ω)</a:t>
            </a:r>
          </a:p>
        </p:txBody>
      </p:sp>
    </p:spTree>
    <p:extLst>
      <p:ext uri="{BB962C8B-B14F-4D97-AF65-F5344CB8AC3E}">
        <p14:creationId xmlns:p14="http://schemas.microsoft.com/office/powerpoint/2010/main" val="41502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685800"/>
            <a:ext cx="8534400" cy="1507067"/>
          </a:xfrm>
        </p:spPr>
        <p:txBody>
          <a:bodyPr/>
          <a:lstStyle/>
          <a:p>
            <a:r>
              <a:rPr lang="fr-CA" dirty="0" smtClean="0"/>
              <a:t>Références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192867"/>
            <a:ext cx="8534400" cy="3615267"/>
          </a:xfrm>
        </p:spPr>
        <p:txBody>
          <a:bodyPr/>
          <a:lstStyle/>
          <a:p>
            <a:r>
              <a:rPr lang="en-US" dirty="0" smtClean="0"/>
              <a:t>Herman, S.L. (2009). </a:t>
            </a:r>
            <a:r>
              <a:rPr lang="en-US" i="1" dirty="0" smtClean="0"/>
              <a:t>Standard textbook of </a:t>
            </a:r>
            <a:r>
              <a:rPr lang="en-US" i="1" dirty="0"/>
              <a:t>e</a:t>
            </a:r>
            <a:r>
              <a:rPr lang="en-US" i="1" dirty="0" smtClean="0"/>
              <a:t>lectricity</a:t>
            </a:r>
            <a:r>
              <a:rPr lang="en-US" dirty="0" smtClean="0"/>
              <a:t> (4</a:t>
            </a:r>
            <a:r>
              <a:rPr lang="en-US" baseline="30000" dirty="0" smtClean="0"/>
              <a:t>th</a:t>
            </a:r>
            <a:r>
              <a:rPr lang="en-US" dirty="0" smtClean="0"/>
              <a:t>ed.). Canada: </a:t>
            </a:r>
            <a:r>
              <a:rPr lang="en-US" dirty="0"/>
              <a:t>Delmar, Cengage </a:t>
            </a:r>
            <a:r>
              <a:rPr lang="en-US" dirty="0" smtClean="0"/>
              <a:t>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8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320</TotalTime>
  <Words>239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LA RÉSISTANCE ET  LA LOI D’OHM</vt:lpstr>
      <vt:lpstr>Qu’est-ce qui est la loi d’ohm</vt:lpstr>
      <vt:lpstr>LA RÉSISTANCE ET LA LOI D’OHM</vt:lpstr>
      <vt:lpstr>Conclusion d’OHM</vt:lpstr>
      <vt:lpstr>Les Formules</vt:lpstr>
      <vt:lpstr>Références</vt:lpstr>
    </vt:vector>
  </TitlesOfParts>
  <Company>Anglophone South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Mazzorato, Allison (ASD-N)</dc:creator>
  <cp:lastModifiedBy>Daley, Connie (ASD-N)</cp:lastModifiedBy>
  <cp:revision>18</cp:revision>
  <dcterms:created xsi:type="dcterms:W3CDTF">2016-04-26T11:41:01Z</dcterms:created>
  <dcterms:modified xsi:type="dcterms:W3CDTF">2016-04-26T18:46:20Z</dcterms:modified>
</cp:coreProperties>
</file>