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8A592E-E6E7-4BCB-A620-4B64E312478C}" type="datetimeFigureOut">
              <a:rPr lang="en-US" smtClean="0"/>
              <a:t>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C91A443-BC07-4AEA-9A86-9BE1D149D4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Focused Awareness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The Core Practice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Pause. Listen. Breathe.</a:t>
            </a:r>
          </a:p>
          <a:p>
            <a:r>
              <a:rPr lang="en-US" sz="2800" dirty="0" smtClean="0"/>
              <a:t>It takes less than a minute to cue our minds to relax and focus</a:t>
            </a:r>
          </a:p>
          <a:p>
            <a:r>
              <a:rPr lang="en-US" sz="2800" dirty="0" smtClean="0"/>
              <a:t>Focusing on breathing helps calm the body by slowing heart rate, lowering blood pressure, and sharpening focus</a:t>
            </a:r>
          </a:p>
          <a:p>
            <a:r>
              <a:rPr lang="en-US" sz="2800" dirty="0" smtClean="0"/>
              <a:t>Paying attention to breathing also supports strong functioning in the higher brain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Controlled breathing lessens anxiety by overriding the fight, flight or freeze response set off by the </a:t>
            </a:r>
            <a:r>
              <a:rPr lang="en-US" sz="2800" dirty="0" err="1" smtClean="0"/>
              <a:t>amygdala</a:t>
            </a:r>
            <a:r>
              <a:rPr lang="en-US" sz="2800" dirty="0" smtClean="0"/>
              <a:t> and gives control to conscious thought, which takes place in the prefrontal cortex </a:t>
            </a:r>
            <a:endParaRPr lang="en-US" sz="2800" dirty="0" smtClean="0"/>
          </a:p>
          <a:p>
            <a:r>
              <a:rPr lang="en-US" sz="2800" dirty="0" smtClean="0"/>
              <a:t>When breathing is deliberately regulated, the brain is primed to think first and then plan a response, enabling mindful </a:t>
            </a:r>
            <a:r>
              <a:rPr lang="en-US" sz="2800" dirty="0" err="1" smtClean="0"/>
              <a:t>behaviour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Focusing on and controlling your breathing helps you become less reactive and more reflective when feeling anxious or stressed</a:t>
            </a:r>
          </a:p>
          <a:p>
            <a:r>
              <a:rPr lang="en-US" sz="2800" dirty="0" smtClean="0"/>
              <a:t>The daily activity of listening and breathing (core practice) capitalizes on </a:t>
            </a:r>
            <a:r>
              <a:rPr lang="en-US" sz="2800" dirty="0" err="1" smtClean="0"/>
              <a:t>neuroplasticity</a:t>
            </a:r>
            <a:r>
              <a:rPr lang="en-US" sz="2800" dirty="0" smtClean="0"/>
              <a:t>, the brain process that creates and strengthens nerve cell (neuron) connections through practice or repeated experience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Journal Writing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Ideas:</a:t>
            </a:r>
          </a:p>
          <a:p>
            <a:r>
              <a:rPr lang="en-US" sz="2800" dirty="0" smtClean="0"/>
              <a:t>Reflect on what you have learned about core practices and write down any questions you may wish to explore at another time</a:t>
            </a:r>
          </a:p>
          <a:p>
            <a:r>
              <a:rPr lang="en-US" sz="2800" dirty="0" smtClean="0"/>
              <a:t>Describe a quiet place at home where you could practice breathing mindfully. Describe where that place is and what makes it a good place to practice</a:t>
            </a:r>
          </a:p>
          <a:p>
            <a:r>
              <a:rPr lang="en-US" sz="2800" dirty="0" smtClean="0"/>
              <a:t>When might be the most helpful time for you to practice mindful breathing at school? Why?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233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Focused Awareness</vt:lpstr>
      <vt:lpstr>The Core Practice</vt:lpstr>
      <vt:lpstr>Slide 3</vt:lpstr>
      <vt:lpstr>Slide 4</vt:lpstr>
      <vt:lpstr>Journal Writing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Focused Awareness</dc:title>
  <dc:creator>Windows User</dc:creator>
  <cp:lastModifiedBy>Windows User</cp:lastModifiedBy>
  <cp:revision>3</cp:revision>
  <dcterms:created xsi:type="dcterms:W3CDTF">2016-02-06T23:23:26Z</dcterms:created>
  <dcterms:modified xsi:type="dcterms:W3CDTF">2016-02-06T23:45:33Z</dcterms:modified>
</cp:coreProperties>
</file>