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B17E85-57A6-4FD4-BC9D-AF83DA4C8945}"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674273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17E85-57A6-4FD4-BC9D-AF83DA4C8945}"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404816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17E85-57A6-4FD4-BC9D-AF83DA4C8945}"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163598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17E85-57A6-4FD4-BC9D-AF83DA4C8945}"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216090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B17E85-57A6-4FD4-BC9D-AF83DA4C8945}"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352422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B17E85-57A6-4FD4-BC9D-AF83DA4C8945}"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304525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17E85-57A6-4FD4-BC9D-AF83DA4C8945}"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129687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B17E85-57A6-4FD4-BC9D-AF83DA4C8945}"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1722084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17E85-57A6-4FD4-BC9D-AF83DA4C8945}"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124679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17E85-57A6-4FD4-BC9D-AF83DA4C8945}"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187167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17E85-57A6-4FD4-BC9D-AF83DA4C8945}"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BBD8C-EB58-454C-9A17-36E959D9D6D9}" type="slidenum">
              <a:rPr lang="en-US" smtClean="0"/>
              <a:t>‹#›</a:t>
            </a:fld>
            <a:endParaRPr lang="en-US"/>
          </a:p>
        </p:txBody>
      </p:sp>
    </p:spTree>
    <p:extLst>
      <p:ext uri="{BB962C8B-B14F-4D97-AF65-F5344CB8AC3E}">
        <p14:creationId xmlns:p14="http://schemas.microsoft.com/office/powerpoint/2010/main" val="398817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17E85-57A6-4FD4-BC9D-AF83DA4C8945}" type="datetimeFigureOut">
              <a:rPr lang="en-US" smtClean="0"/>
              <a:t>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BBD8C-EB58-454C-9A17-36E959D9D6D9}" type="slidenum">
              <a:rPr lang="en-US" smtClean="0"/>
              <a:t>‹#›</a:t>
            </a:fld>
            <a:endParaRPr lang="en-US"/>
          </a:p>
        </p:txBody>
      </p:sp>
    </p:spTree>
    <p:extLst>
      <p:ext uri="{BB962C8B-B14F-4D97-AF65-F5344CB8AC3E}">
        <p14:creationId xmlns:p14="http://schemas.microsoft.com/office/powerpoint/2010/main" val="3369324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implypsychology.org/psyche.html" TargetMode="External"/><Relationship Id="rId2" Type="http://schemas.openxmlformats.org/officeDocument/2006/relationships/hyperlink" Target="http://www.simplypsychology.org/operant-condition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Maslow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675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Maslow wanted to understand what motivates people. He believed that people possess a set of motivation systems unrelated to </a:t>
            </a:r>
            <a:r>
              <a:rPr lang="en-US" dirty="0">
                <a:hlinkClick r:id="rId2"/>
              </a:rPr>
              <a:t>rewards</a:t>
            </a:r>
            <a:r>
              <a:rPr lang="en-US" dirty="0"/>
              <a:t> or </a:t>
            </a:r>
            <a:r>
              <a:rPr lang="en-US" dirty="0" smtClean="0">
                <a:hlinkClick r:id="rId3"/>
              </a:rPr>
              <a:t>unconscious </a:t>
            </a:r>
            <a:r>
              <a:rPr lang="en-US" dirty="0">
                <a:hlinkClick r:id="rId3"/>
              </a:rPr>
              <a:t>desires</a:t>
            </a:r>
            <a:r>
              <a:rPr lang="en-US" dirty="0"/>
              <a:t>. </a:t>
            </a:r>
            <a:endParaRPr lang="en-US" dirty="0" smtClean="0"/>
          </a:p>
          <a:p>
            <a:r>
              <a:rPr lang="en-US" dirty="0"/>
              <a:t>Maslow (1943) stated that people are motivated to achieve certain needs. When one need is fulfilled a person seeks to fulfill the next one, and so on</a:t>
            </a:r>
            <a:r>
              <a:rPr lang="en-US" dirty="0" smtClean="0"/>
              <a:t>.</a:t>
            </a:r>
          </a:p>
          <a:p>
            <a:r>
              <a:rPr lang="en-US" dirty="0"/>
              <a:t>The earliest and most widespread version of Maslow's (1943, 1954) </a:t>
            </a:r>
            <a:r>
              <a:rPr lang="en-US" i="1" dirty="0"/>
              <a:t>hierarchy of needs</a:t>
            </a:r>
            <a:r>
              <a:rPr lang="en-US" dirty="0"/>
              <a:t> includes five motivational needs, often depicted as hierarchical levels within a pyramid. </a:t>
            </a:r>
          </a:p>
        </p:txBody>
      </p:sp>
    </p:spTree>
    <p:extLst>
      <p:ext uri="{BB962C8B-B14F-4D97-AF65-F5344CB8AC3E}">
        <p14:creationId xmlns:p14="http://schemas.microsoft.com/office/powerpoint/2010/main" val="380800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237129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five stage model can be divided into basic (or deficiency) needs (e.g. physiological, safety, love, and esteem) and growth needs (self-actualization). </a:t>
            </a:r>
            <a:endParaRPr lang="en-US" dirty="0" smtClean="0"/>
          </a:p>
          <a:p>
            <a:endParaRPr lang="en-US" dirty="0" smtClean="0"/>
          </a:p>
          <a:p>
            <a:r>
              <a:rPr lang="en-US" dirty="0"/>
              <a:t>The deficiency, or basic needs are said to motivate people when they are unmet. Also, the need to fulfil such needs will become stronger the longer the duration they are denied. For example, the longer a person goes without food the more hungry they will become.</a:t>
            </a:r>
          </a:p>
        </p:txBody>
      </p:sp>
    </p:spTree>
    <p:extLst>
      <p:ext uri="{BB962C8B-B14F-4D97-AF65-F5344CB8AC3E}">
        <p14:creationId xmlns:p14="http://schemas.microsoft.com/office/powerpoint/2010/main" val="205621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One must satisfy lower level basic needs before progressing on to meet higher level growth needs. Once these needs have been reasonably satisfied, one may be able to reach the highest level called self-actualization. </a:t>
            </a:r>
            <a:endParaRPr lang="en-US" dirty="0" smtClean="0"/>
          </a:p>
          <a:p>
            <a:r>
              <a:rPr lang="en-US" dirty="0"/>
              <a:t>Every person is capable and has the desire to move up the hierarchy toward a level of self-actualization. Unfortunately, progress is often disrupted by failure to meet lower level needs. Life experiences, including divorce and loss of job may cause an individual to fluctuate between levels of the hierarchy.</a:t>
            </a:r>
          </a:p>
        </p:txBody>
      </p:sp>
    </p:spTree>
    <p:extLst>
      <p:ext uri="{BB962C8B-B14F-4D97-AF65-F5344CB8AC3E}">
        <p14:creationId xmlns:p14="http://schemas.microsoft.com/office/powerpoint/2010/main" val="1016469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Maslow noted only one in a hundred people become fully self-actualized because our society rewards motivation primarily based on esteem, love and other social needs</a:t>
            </a:r>
            <a:r>
              <a:rPr lang="en-US" dirty="0" smtClean="0"/>
              <a:t>.</a:t>
            </a:r>
          </a:p>
          <a:p>
            <a:r>
              <a:rPr lang="en-US" dirty="0"/>
              <a:t>1. Biological and Physiological needs - air, food, drink, shelter, </a:t>
            </a:r>
            <a:r>
              <a:rPr lang="en-US" dirty="0" smtClean="0"/>
              <a:t>warmth, </a:t>
            </a:r>
            <a:r>
              <a:rPr lang="en-US" dirty="0"/>
              <a:t>sleep</a:t>
            </a:r>
            <a:r>
              <a:rPr lang="en-US" dirty="0" smtClean="0"/>
              <a:t>.</a:t>
            </a:r>
          </a:p>
          <a:p>
            <a:pPr fontAlgn="base"/>
            <a:r>
              <a:rPr lang="en-US" dirty="0"/>
              <a:t>2. Safety needs - protection from elements, security, order, law, stability, freedom from fear.</a:t>
            </a:r>
            <a:br>
              <a:rPr lang="en-US" dirty="0"/>
            </a:br>
            <a:endParaRPr lang="en-US" dirty="0"/>
          </a:p>
          <a:p>
            <a:pPr fontAlgn="base"/>
            <a:r>
              <a:rPr lang="en-US" dirty="0"/>
              <a:t>3. Love and belongingness needs - friendship, intimacy, affection and love, - from work group, family, friends, romantic relationships.</a:t>
            </a:r>
          </a:p>
          <a:p>
            <a:endParaRPr lang="en-US" dirty="0"/>
          </a:p>
        </p:txBody>
      </p:sp>
    </p:spTree>
    <p:extLst>
      <p:ext uri="{BB962C8B-B14F-4D97-AF65-F5344CB8AC3E}">
        <p14:creationId xmlns:p14="http://schemas.microsoft.com/office/powerpoint/2010/main" val="1428815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a:t>4. Esteem needs - achievement, mastery, independence, status, dominance, prestige, self-respect, respect from others.</a:t>
            </a:r>
            <a:br>
              <a:rPr lang="en-US" dirty="0"/>
            </a:br>
            <a:endParaRPr lang="en-US" dirty="0"/>
          </a:p>
          <a:p>
            <a:pPr fontAlgn="base"/>
            <a:r>
              <a:rPr lang="en-US" dirty="0"/>
              <a:t>5. Self-Actualization needs - realizing personal potential, self-fulfillment, seeking personal growth and peak experiences.</a:t>
            </a:r>
          </a:p>
          <a:p>
            <a:r>
              <a:rPr lang="en-US" dirty="0"/>
              <a:t>Psychologist Abraham Maslow (1943, 1954) stated that human motivation is based on people seeking fulfillment and change through personal growth. Self-actualized people are those who were fulfilled and doing all they were capable of. </a:t>
            </a:r>
          </a:p>
        </p:txBody>
      </p:sp>
    </p:spTree>
    <p:extLst>
      <p:ext uri="{BB962C8B-B14F-4D97-AF65-F5344CB8AC3E}">
        <p14:creationId xmlns:p14="http://schemas.microsoft.com/office/powerpoint/2010/main" val="3121080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357</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Maslow</vt:lpstr>
      <vt:lpstr>PowerPoint Presentation</vt:lpstr>
      <vt:lpstr>Maslow’s Hierarchy of Needs </vt:lpstr>
      <vt:lpstr>PowerPoint Presentation</vt:lpstr>
      <vt:lpstr>PowerPoint Presentation</vt:lpstr>
      <vt:lpstr>PowerPoint Presentation</vt:lpstr>
      <vt:lpstr>PowerPoint Presentation</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Maslow</dc:title>
  <dc:creator>Daley, Connie (ASD-N)</dc:creator>
  <cp:lastModifiedBy>Daley, Connie (ASD-N)</cp:lastModifiedBy>
  <cp:revision>3</cp:revision>
  <dcterms:created xsi:type="dcterms:W3CDTF">2016-02-02T15:41:13Z</dcterms:created>
  <dcterms:modified xsi:type="dcterms:W3CDTF">2016-02-02T17:09:23Z</dcterms:modified>
</cp:coreProperties>
</file>