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7E17BA3-090E-4821-BDDE-DF7C0962F7F0}" type="datetimeFigureOut">
              <a:rPr lang="en-US" smtClean="0"/>
              <a:t>2/7/2016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CEC216A-7771-45FC-93A2-BF55BD450721}"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E17BA3-090E-4821-BDDE-DF7C0962F7F0}"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C216A-7771-45FC-93A2-BF55BD4507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E17BA3-090E-4821-BDDE-DF7C0962F7F0}"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C216A-7771-45FC-93A2-BF55BD45072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7E17BA3-090E-4821-BDDE-DF7C0962F7F0}"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C216A-7771-45FC-93A2-BF55BD450721}"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7E17BA3-090E-4821-BDDE-DF7C0962F7F0}" type="datetimeFigureOut">
              <a:rPr lang="en-US" smtClean="0"/>
              <a:t>2/7/2016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CEC216A-7771-45FC-93A2-BF55BD45072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7E17BA3-090E-4821-BDDE-DF7C0962F7F0}" type="datetimeFigureOut">
              <a:rPr lang="en-US" smtClean="0"/>
              <a:t>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C216A-7771-45FC-93A2-BF55BD450721}"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7E17BA3-090E-4821-BDDE-DF7C0962F7F0}" type="datetimeFigureOut">
              <a:rPr lang="en-US" smtClean="0"/>
              <a:t>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EC216A-7771-45FC-93A2-BF55BD450721}"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7E17BA3-090E-4821-BDDE-DF7C0962F7F0}" type="datetimeFigureOut">
              <a:rPr lang="en-US" smtClean="0"/>
              <a:t>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EC216A-7771-45FC-93A2-BF55BD45072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17BA3-090E-4821-BDDE-DF7C0962F7F0}" type="datetimeFigureOut">
              <a:rPr lang="en-US" smtClean="0"/>
              <a:t>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EC216A-7771-45FC-93A2-BF55BD45072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7E17BA3-090E-4821-BDDE-DF7C0962F7F0}" type="datetimeFigureOut">
              <a:rPr lang="en-US" smtClean="0"/>
              <a:t>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C216A-7771-45FC-93A2-BF55BD450721}"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7E17BA3-090E-4821-BDDE-DF7C0962F7F0}" type="datetimeFigureOut">
              <a:rPr lang="en-US" smtClean="0"/>
              <a:t>2/7/2016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CEC216A-7771-45FC-93A2-BF55BD450721}"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7E17BA3-090E-4821-BDDE-DF7C0962F7F0}" type="datetimeFigureOut">
              <a:rPr lang="en-US" smtClean="0"/>
              <a:t>2/7/2016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CEC216A-7771-45FC-93A2-BF55BD45072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normAutofit/>
          </a:bodyPr>
          <a:lstStyle/>
          <a:p>
            <a:r>
              <a:rPr lang="en-US" sz="6000" dirty="0" smtClean="0"/>
              <a:t>Mindful Listening </a:t>
            </a:r>
            <a:endParaRPr lang="en-US"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Mindful Listening </a:t>
            </a:r>
            <a:endParaRPr lang="en-US" sz="5400" dirty="0"/>
          </a:p>
        </p:txBody>
      </p:sp>
      <p:sp>
        <p:nvSpPr>
          <p:cNvPr id="3" name="Content Placeholder 2"/>
          <p:cNvSpPr>
            <a:spLocks noGrp="1"/>
          </p:cNvSpPr>
          <p:nvPr>
            <p:ph sz="quarter" idx="1"/>
          </p:nvPr>
        </p:nvSpPr>
        <p:spPr/>
        <p:txBody>
          <a:bodyPr>
            <a:normAutofit/>
          </a:bodyPr>
          <a:lstStyle/>
          <a:p>
            <a:r>
              <a:rPr lang="en-US" sz="2800" dirty="0" smtClean="0"/>
              <a:t>Mindful listening helps us to choose which sounds to focus our attention on and helps us to be thoughtful in the way we hear and respond to the words of others </a:t>
            </a:r>
          </a:p>
          <a:p>
            <a:r>
              <a:rPr lang="en-US" sz="2800" dirty="0" smtClean="0"/>
              <a:t>Training our brains to concentrate on specific sounds helps heighten our sensory awareness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Linking to Brain Research</a:t>
            </a:r>
            <a:endParaRPr lang="en-US" dirty="0"/>
          </a:p>
        </p:txBody>
      </p:sp>
      <p:sp>
        <p:nvSpPr>
          <p:cNvPr id="3" name="Content Placeholder 2"/>
          <p:cNvSpPr>
            <a:spLocks noGrp="1"/>
          </p:cNvSpPr>
          <p:nvPr>
            <p:ph sz="quarter" idx="1"/>
          </p:nvPr>
        </p:nvSpPr>
        <p:spPr/>
        <p:txBody>
          <a:bodyPr>
            <a:normAutofit/>
          </a:bodyPr>
          <a:lstStyle/>
          <a:p>
            <a:r>
              <a:rPr lang="en-US" sz="2800" dirty="0" smtClean="0"/>
              <a:t>An intricate network of long nerve pathways lies within the core of the brain stem</a:t>
            </a:r>
          </a:p>
          <a:p>
            <a:r>
              <a:rPr lang="en-US" sz="2800" dirty="0" smtClean="0"/>
              <a:t>This reticular formation, also called the reticular activating system (RAS), helps regulate many basic body functions and connects the brain stem to the prefrontal cortex (PFC) and other parts of the brain</a:t>
            </a:r>
          </a:p>
          <a:p>
            <a:r>
              <a:rPr lang="en-US" sz="2800" dirty="0" smtClean="0"/>
              <a:t>The RAS is a mechanism for keeping the brain awake and alert and is the brain’s attention-focusing center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2800" dirty="0" smtClean="0"/>
              <a:t>Sensory stimuli (visual, auditory, tactile, olfactory, taste</a:t>
            </a:r>
            <a:r>
              <a:rPr lang="en-US" sz="2800" dirty="0" smtClean="0"/>
              <a:t>) continually arrive via the spinal cord and are sorted and screened by the RAS</a:t>
            </a:r>
          </a:p>
          <a:p>
            <a:r>
              <a:rPr lang="en-US" sz="2800" dirty="0" smtClean="0"/>
              <a:t>The sensory input deemed relevant by the RAS is routed on to its appropriate destination in the conscious brain</a:t>
            </a:r>
          </a:p>
          <a:p>
            <a:r>
              <a:rPr lang="en-US" sz="2800" dirty="0" smtClean="0"/>
              <a:t>What is irrelevant is blocked</a:t>
            </a:r>
          </a:p>
          <a:p>
            <a:r>
              <a:rPr lang="en-US" sz="2800" dirty="0" smtClean="0"/>
              <a:t>The RAS is critically important because the brain cannot process all the millions of bits of sensory information coming in at once</a:t>
            </a:r>
            <a:endParaRPr lang="en-US" sz="2800" dirty="0" smtClean="0"/>
          </a:p>
          <a:p>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2800" dirty="0" smtClean="0"/>
              <a:t>A student sitting in a classroom likely has competing sensory experiences, such as the voice of the teacher, a chilly blast from the ventilation system, the sight of a bird outside the window, and the aroma of food from the cafeteria</a:t>
            </a:r>
          </a:p>
          <a:p>
            <a:r>
              <a:rPr lang="en-US" sz="2800" dirty="0" smtClean="0"/>
              <a:t>A mindful, focused student is able to redirect their attention to the task at hand</a:t>
            </a:r>
          </a:p>
          <a:p>
            <a:r>
              <a:rPr lang="en-US" sz="2800" dirty="0" smtClean="0"/>
              <a:t>Athletes, musicians, and other focused people have trained their RAS to choose the most pertinent sensory stimuli</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Mindful listening practice</a:t>
            </a:r>
            <a:endParaRPr lang="en-US" sz="5400" dirty="0"/>
          </a:p>
        </p:txBody>
      </p:sp>
      <p:sp>
        <p:nvSpPr>
          <p:cNvPr id="3" name="Content Placeholder 2"/>
          <p:cNvSpPr>
            <a:spLocks noGrp="1"/>
          </p:cNvSpPr>
          <p:nvPr>
            <p:ph sz="quarter" idx="1"/>
          </p:nvPr>
        </p:nvSpPr>
        <p:spPr/>
        <p:txBody>
          <a:bodyPr>
            <a:normAutofit/>
          </a:bodyPr>
          <a:lstStyle/>
          <a:p>
            <a:r>
              <a:rPr lang="en-US" sz="2800" dirty="0" smtClean="0"/>
              <a:t>Practice volume control with your voice – how loud or soft should you speak:</a:t>
            </a:r>
          </a:p>
          <a:p>
            <a:r>
              <a:rPr lang="en-US" sz="2800" dirty="0" smtClean="0"/>
              <a:t>In the library?</a:t>
            </a:r>
          </a:p>
          <a:p>
            <a:r>
              <a:rPr lang="en-US" sz="2800" dirty="0" smtClean="0"/>
              <a:t>Doing group work in class?</a:t>
            </a:r>
          </a:p>
          <a:p>
            <a:r>
              <a:rPr lang="en-US" sz="2800" dirty="0" smtClean="0"/>
              <a:t>On stage during a drama production?</a:t>
            </a:r>
          </a:p>
          <a:p>
            <a:r>
              <a:rPr lang="en-US" sz="2800" dirty="0" smtClean="0"/>
              <a:t>Outside at lunch?</a:t>
            </a:r>
          </a:p>
          <a:p>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Journal Writing </a:t>
            </a:r>
            <a:endParaRPr lang="en-US" sz="5400" dirty="0"/>
          </a:p>
        </p:txBody>
      </p:sp>
      <p:sp>
        <p:nvSpPr>
          <p:cNvPr id="3" name="Content Placeholder 2"/>
          <p:cNvSpPr>
            <a:spLocks noGrp="1"/>
          </p:cNvSpPr>
          <p:nvPr>
            <p:ph sz="quarter" idx="1"/>
          </p:nvPr>
        </p:nvSpPr>
        <p:spPr/>
        <p:txBody>
          <a:bodyPr>
            <a:normAutofit fontScale="92500" lnSpcReduction="20000"/>
          </a:bodyPr>
          <a:lstStyle/>
          <a:p>
            <a:r>
              <a:rPr lang="en-US" sz="2800" dirty="0" smtClean="0"/>
              <a:t>Ideas:</a:t>
            </a:r>
          </a:p>
          <a:p>
            <a:r>
              <a:rPr lang="en-US" sz="2800" dirty="0" smtClean="0"/>
              <a:t>Reflect what you have learned about mindful listening</a:t>
            </a:r>
          </a:p>
          <a:p>
            <a:r>
              <a:rPr lang="en-US" sz="2800" dirty="0" smtClean="0"/>
              <a:t>Write down questions you want to have answered</a:t>
            </a:r>
          </a:p>
          <a:p>
            <a:r>
              <a:rPr lang="en-US" sz="2800" dirty="0" smtClean="0"/>
              <a:t>Write down ways you stay focused on listening in school and the strategies you use to put aside other thoughts you have on your mind</a:t>
            </a:r>
          </a:p>
          <a:p>
            <a:r>
              <a:rPr lang="en-US" sz="2800" dirty="0" smtClean="0"/>
              <a:t>Choose a sound that you enjoy hearing. Write about the sound to express how you feel when you hear it</a:t>
            </a:r>
          </a:p>
          <a:p>
            <a:r>
              <a:rPr lang="en-US" sz="2800" dirty="0" smtClean="0"/>
              <a:t>Compare and contrast sounds that you find relaxing with those you find unsettling</a:t>
            </a:r>
          </a:p>
          <a:p>
            <a:r>
              <a:rPr lang="en-US" sz="2800" dirty="0" smtClean="0"/>
              <a:t>Think of a time when listening carefully to someone helped you avoid and accident or solve a problem</a:t>
            </a:r>
          </a:p>
          <a:p>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TotalTime>
  <Words>411</Words>
  <Application>Microsoft Office PowerPoint</Application>
  <PresentationFormat>On-screen Show (4:3)</PresentationFormat>
  <Paragraphs>29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Mindful Listening </vt:lpstr>
      <vt:lpstr>Mindful Listening </vt:lpstr>
      <vt:lpstr>Linking to Brain Research</vt:lpstr>
      <vt:lpstr>Slide 4</vt:lpstr>
      <vt:lpstr>Slide 5</vt:lpstr>
      <vt:lpstr>Mindful listening practice</vt:lpstr>
      <vt:lpstr>Journal Writing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Mindful Listening</dc:title>
  <dc:creator>Windows User</dc:creator>
  <cp:lastModifiedBy>Windows User</cp:lastModifiedBy>
  <cp:revision>3</cp:revision>
  <dcterms:created xsi:type="dcterms:W3CDTF">2016-02-07T18:53:11Z</dcterms:created>
  <dcterms:modified xsi:type="dcterms:W3CDTF">2016-02-07T19:16:34Z</dcterms:modified>
</cp:coreProperties>
</file>