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B49654-622E-44DC-9139-06E3B1A5C4A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E1CD76-F194-401B-A03F-3503B07B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Mindful Movement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Mindful Movement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How often are we conscious of putting weight on each part of the sole of our foot as we walk? </a:t>
            </a:r>
          </a:p>
          <a:p>
            <a:r>
              <a:rPr lang="en-US" sz="2800" dirty="0" smtClean="0"/>
              <a:t>Being alert to the sensations of the body, whether we are active or at rest, is a fundamental step in increasing mindful awareness</a:t>
            </a:r>
          </a:p>
          <a:p>
            <a:r>
              <a:rPr lang="en-US" sz="2800" dirty="0" smtClean="0"/>
              <a:t>Our body and our brain our partners</a:t>
            </a:r>
          </a:p>
          <a:p>
            <a:r>
              <a:rPr lang="en-US" sz="2800" dirty="0" smtClean="0"/>
              <a:t>We get burned and the nerve cells in our skin send a signal to our brain that registers pain</a:t>
            </a:r>
          </a:p>
          <a:p>
            <a:r>
              <a:rPr lang="en-US" sz="2800" dirty="0" smtClean="0"/>
              <a:t>We get nervous and tense about and important test and our brain sends a signal to our body to sweat and cool it down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move mindfully is to pay close attention to the sensations of our body when it is at rest and when it is active – the body gives us signals we can easily recognize to help us monitor physical and mental states such as exertion and stress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Linking to the Brain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Cortisol</a:t>
            </a:r>
            <a:r>
              <a:rPr lang="en-US" sz="2800" b="1" dirty="0" smtClean="0"/>
              <a:t>, the stress hormone </a:t>
            </a:r>
          </a:p>
          <a:p>
            <a:r>
              <a:rPr lang="en-US" sz="2800" dirty="0" smtClean="0"/>
              <a:t>During a period of severe or persistent threat – perceived or real – the adrenal glands release extra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, a hormone</a:t>
            </a:r>
          </a:p>
          <a:p>
            <a:r>
              <a:rPr lang="en-US" sz="2800" dirty="0" smtClean="0"/>
              <a:t>Low levels of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in the brain help us remain alert, and a sudden surge of the stress hormone is important in dealing with immediate danger</a:t>
            </a:r>
          </a:p>
          <a:p>
            <a:r>
              <a:rPr lang="en-US" sz="2800" dirty="0" smtClean="0"/>
              <a:t>However, too much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for too long can harm the brain and impair thinking, memory, and learning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levels interfere with the function of neurotransmitters and can damage the hippocampus, which makes and stores memories</a:t>
            </a:r>
          </a:p>
          <a:p>
            <a:r>
              <a:rPr lang="en-US" sz="2800" dirty="0" smtClean="0"/>
              <a:t>Excessive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can make it hard to think and remember – “going blank” during a crisis may be an example of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interference</a:t>
            </a:r>
          </a:p>
          <a:p>
            <a:r>
              <a:rPr lang="en-US" sz="2800" dirty="0" smtClean="0"/>
              <a:t>Brains in a constant state of alert due to physical, environmental or emotional stress can have chronically elevated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levels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your 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Measure before and after core practice</a:t>
            </a:r>
          </a:p>
          <a:p>
            <a:r>
              <a:rPr lang="en-US" sz="3200" dirty="0" smtClean="0"/>
              <a:t>Did the controlled breathing slow heart rates?</a:t>
            </a:r>
          </a:p>
          <a:p>
            <a:r>
              <a:rPr lang="en-US" sz="3200" dirty="0" smtClean="0"/>
              <a:t>What emotions make your heart beat quickly?</a:t>
            </a:r>
          </a:p>
          <a:p>
            <a:r>
              <a:rPr lang="en-US" sz="3200" dirty="0" smtClean="0"/>
              <a:t>Is it easy or difficult to concentrate when your heart rate is fast?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Journal Writing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Reflect on what you have learned about mindful movement and write down any questions you might have</a:t>
            </a:r>
          </a:p>
          <a:p>
            <a:r>
              <a:rPr lang="en-US" sz="2800" dirty="0" smtClean="0"/>
              <a:t>Describe how your body feels when it is active</a:t>
            </a:r>
          </a:p>
          <a:p>
            <a:r>
              <a:rPr lang="en-US" sz="2800" dirty="0" smtClean="0"/>
              <a:t>Describe your emotions also – during your favorite physical activities, exercising, gym class or playing a favorite sport or game</a:t>
            </a:r>
          </a:p>
          <a:p>
            <a:r>
              <a:rPr lang="en-US" sz="2800" dirty="0" smtClean="0"/>
              <a:t>Imagine yourself in your most relaxed state.  What are you doing? What is your breathing like?</a:t>
            </a:r>
          </a:p>
          <a:p>
            <a:r>
              <a:rPr lang="en-US" sz="2800" dirty="0" smtClean="0"/>
              <a:t>What are some suggestions for calming yourself down?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409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Mindful Movement</vt:lpstr>
      <vt:lpstr>Mindful Movement</vt:lpstr>
      <vt:lpstr>Slide 3</vt:lpstr>
      <vt:lpstr>Linking to the Brain </vt:lpstr>
      <vt:lpstr>Slide 5</vt:lpstr>
      <vt:lpstr>Measure your heart rate</vt:lpstr>
      <vt:lpstr>Journal Writing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 Movement</dc:title>
  <dc:creator>Windows User</dc:creator>
  <cp:lastModifiedBy>Windows User</cp:lastModifiedBy>
  <cp:revision>4</cp:revision>
  <dcterms:created xsi:type="dcterms:W3CDTF">2016-02-13T17:13:36Z</dcterms:created>
  <dcterms:modified xsi:type="dcterms:W3CDTF">2016-02-16T17:04:24Z</dcterms:modified>
</cp:coreProperties>
</file>