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7C7E20-D384-441F-AFB1-AC9F9257C7A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DEC2C-40DE-4FAF-A0EF-583E712BE9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imple.wikipedia.org/wiki/File:Vincent_van_Gogh_-_Self-Portrait_-_Google_Art_Project_(719161)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&amp;esrc=s&amp;frm=1&amp;source=images&amp;cd=&amp;cad=rja&amp;uact=8&amp;ved=0ahUKEwjz6MjFo-vKAhXrmIMKHT9pCokQjRwIAw&amp;url=http://www.skarstedt.com/artists/keith-haring/&amp;psig=AFQjCNF5yVPdnCSw6Q1VbZeGa0OpGOaBcA&amp;ust=145512778185399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Mindful Seeing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Reflect on what you have learned about mindful seeing</a:t>
            </a:r>
          </a:p>
          <a:p>
            <a:r>
              <a:rPr lang="en-US" sz="2800" dirty="0" smtClean="0"/>
              <a:t>Write down any questions you have</a:t>
            </a:r>
          </a:p>
          <a:p>
            <a:r>
              <a:rPr lang="en-US" sz="2800" dirty="0" smtClean="0"/>
              <a:t>Take a minute to look at a spot in the classroom. For the next minute, list as many details as you can about this spot</a:t>
            </a:r>
          </a:p>
          <a:p>
            <a:r>
              <a:rPr lang="en-US" sz="2800" dirty="0" smtClean="0"/>
              <a:t>Think about your favorite article of clothing. List the details that make it visually appealing to you</a:t>
            </a:r>
          </a:p>
          <a:p>
            <a:r>
              <a:rPr lang="en-US" sz="2800" dirty="0" smtClean="0"/>
              <a:t>Chose an item in the classroom and describe every aspect of it (color, shape, size)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Journal Writing 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Mindful seeing enables us to better observe ourselves, other people, and our surroundings to more fully enjoy and learn from them</a:t>
            </a:r>
          </a:p>
          <a:p>
            <a:r>
              <a:rPr lang="en-US" sz="2800" dirty="0" smtClean="0"/>
              <a:t>Mindful seeing helps sharpen your focus by calling on one sense to very purposefully observe an object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Mindful Seeing 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Emotions shape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and learning 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amygdala</a:t>
            </a:r>
            <a:r>
              <a:rPr lang="en-US" sz="2800" dirty="0" smtClean="0"/>
              <a:t>, that reactive watchdog of the brain, elicits the same fear response for perceived danger as for genuine danger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of an individual who feels unsafe, threatened, inadequate, judged or vulnerable to ridicule is driven by his or her brain’s reaction to threat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Linking to the brain 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Individuals who feel continually “on alert” are unable to engage in mindful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because their </a:t>
            </a:r>
            <a:r>
              <a:rPr lang="en-US" sz="2800" dirty="0" err="1" smtClean="0"/>
              <a:t>amygdala</a:t>
            </a:r>
            <a:r>
              <a:rPr lang="en-US" sz="2800" dirty="0" smtClean="0"/>
              <a:t> blocks incoming stimuli from reaching the rational prefrontal cortex</a:t>
            </a:r>
          </a:p>
          <a:p>
            <a:r>
              <a:rPr lang="en-US" sz="2800" dirty="0" smtClean="0"/>
              <a:t>The brain gives priority to emotions because they matter</a:t>
            </a:r>
          </a:p>
          <a:p>
            <a:r>
              <a:rPr lang="en-US" sz="2800" dirty="0" smtClean="0"/>
              <a:t>Emotions are associated with the places and people in your lives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who learn to associate school with a feeling of safety become confident enough to move out of their comfort zone</a:t>
            </a:r>
          </a:p>
          <a:p>
            <a:r>
              <a:rPr lang="en-US" sz="2800" dirty="0" smtClean="0"/>
              <a:t>They feel safe expressing their ideas, working together, asking questions, and trying new things-even if it means making mistakes</a:t>
            </a:r>
          </a:p>
          <a:p>
            <a:r>
              <a:rPr lang="en-US" sz="2800" dirty="0" smtClean="0"/>
              <a:t>They train the </a:t>
            </a:r>
            <a:r>
              <a:rPr lang="en-US" sz="2800" dirty="0" err="1" smtClean="0"/>
              <a:t>amygdala</a:t>
            </a:r>
            <a:r>
              <a:rPr lang="en-US" sz="2800" dirty="0" smtClean="0"/>
              <a:t> to remain calm, keeping the pathways to their higher brain open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more you feel safe, the stronger those neural pathways become</a:t>
            </a:r>
          </a:p>
          <a:p>
            <a:r>
              <a:rPr lang="en-US" sz="2800" dirty="0" smtClean="0"/>
              <a:t>The chain of neurons that result in a feeling of safety become more efficient, passing the message along faster.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Neurons connect axon to dendrite, passing messages along via gap-jumping electrochemical exchanges called synapses.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819400"/>
            <a:ext cx="5715000" cy="375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7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1/18/Vincent_van_Gogh_-_Self-Portrait_-_Google_Art_Project_%28719161%29.jpg/220px-Vincent_van_Gogh_-_Self-Portrait_-_Google_Art_Project_%28719161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762000"/>
            <a:ext cx="4953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portraits by keith haring self"/>
          <p:cNvSpPr>
            <a:spLocks noChangeAspect="1" noChangeArrowheads="1"/>
          </p:cNvSpPr>
          <p:nvPr/>
        </p:nvSpPr>
        <p:spPr bwMode="auto">
          <a:xfrm>
            <a:off x="155575" y="-555625"/>
            <a:ext cx="116205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Image result for portraits by keith haring self"/>
          <p:cNvSpPr>
            <a:spLocks noChangeAspect="1" noChangeArrowheads="1"/>
          </p:cNvSpPr>
          <p:nvPr/>
        </p:nvSpPr>
        <p:spPr bwMode="auto">
          <a:xfrm>
            <a:off x="155575" y="-555625"/>
            <a:ext cx="116205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6" name="Picture 6" descr="https://encrypted-tbn3.gstatic.com/images?q=tbn:ANd9GcQDId-9YcC804Oq2R925QT_VOah3OlrF_DjT_YtBx51WGriQ76v-y7Yds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760446"/>
            <a:ext cx="5562600" cy="5576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339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Mindful Seeing </vt:lpstr>
      <vt:lpstr>Mindful Seeing </vt:lpstr>
      <vt:lpstr>Linking to the brain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Journal Writing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 Seeing</dc:title>
  <dc:creator>Windows User</dc:creator>
  <cp:lastModifiedBy>Daley, Connie (ASD-N)</cp:lastModifiedBy>
  <cp:revision>4</cp:revision>
  <dcterms:created xsi:type="dcterms:W3CDTF">2016-02-09T17:48:34Z</dcterms:created>
  <dcterms:modified xsi:type="dcterms:W3CDTF">2016-02-12T17:11:35Z</dcterms:modified>
</cp:coreProperties>
</file>