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B98000-8B4A-424C-8071-8AA3697CE22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414A68-84BA-42A9-8040-59D6F1665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98000-8B4A-424C-8071-8AA3697CE22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14A68-84BA-42A9-8040-59D6F1665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98000-8B4A-424C-8071-8AA3697CE22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14A68-84BA-42A9-8040-59D6F1665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98000-8B4A-424C-8071-8AA3697CE22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14A68-84BA-42A9-8040-59D6F1665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98000-8B4A-424C-8071-8AA3697CE22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14A68-84BA-42A9-8040-59D6F1665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98000-8B4A-424C-8071-8AA3697CE22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14A68-84BA-42A9-8040-59D6F16656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98000-8B4A-424C-8071-8AA3697CE22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14A68-84BA-42A9-8040-59D6F16656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98000-8B4A-424C-8071-8AA3697CE22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14A68-84BA-42A9-8040-59D6F16656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98000-8B4A-424C-8071-8AA3697CE22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14A68-84BA-42A9-8040-59D6F1665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B98000-8B4A-424C-8071-8AA3697CE22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14A68-84BA-42A9-8040-59D6F16656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B98000-8B4A-424C-8071-8AA3697CE22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414A68-84BA-42A9-8040-59D6F16656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B98000-8B4A-424C-8071-8AA3697CE225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414A68-84BA-42A9-8040-59D6F16656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oogle.com/imgres?imgurl=http%3A%2F%2Fimages.clipartpanda.com%2Fwasher-clipart-1358826061-laundry-washer-clipart.png-scaled.jpg&amp;imgrefurl=http%3A%2F%2Fwww.clipartpanda.com%2Fcategories%2Flaundromat-clipart&amp;docid=r7egtn74gPDwCM&amp;tbnid=lwtsTjKoL2vnhM%3A&amp;w=900&amp;h=841&amp;ved=0ahUKEwiQjOK1q-vKAhUmx4MKHadFBZQQxiAIAg&amp;iact=c&amp;ictx=1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imgres?imgurl=http%3A%2F%2Fwww.clipartbest.com%2Fcliparts%2FLcK%2FoBp%2FLcKoBpgca.png&amp;imgrefurl=http%3A%2F%2Fwww.clipartbest.com%2Fgas-pump-clip-art&amp;docid=ZyxOHcI2lgB8BM&amp;tbnid=0F2npRsbUC49zM%3A&amp;w=900&amp;h=900&amp;ved=0ahUKEwiFl5PhquvKAhWmnYMKHZWQA4kQxiAIAg&amp;iact=c&amp;ictx=1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imgres?imgurl=http%3A%2F%2Fstatic1.squarespace.com%2Fstatic%2F550b669de4b0d91b0f49935d%2Ft%2F551b6575e4b0c2174c3a6f54%2F1427858806833%2Fflowers.jpg%3Fformat%3D1500w&amp;imgrefurl=http%3A%2F%2Fwww.colemansflowers.com%2F&amp;docid=31HQzHYnm7vjAM&amp;tbnid=QRKtDbqq_5WoIM%3A&amp;w=1000&amp;h=666&amp;ved=0ahUKEwjBzIyEq-vKAhXrtIMKHYTyBaIQxiAIAg&amp;iact=c&amp;ictx=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Mindful Smelling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17786"/>
            <a:ext cx="6885390" cy="5830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Think of your favorite special meal</a:t>
            </a:r>
          </a:p>
          <a:p>
            <a:endParaRPr lang="en-US" sz="3200" dirty="0" smtClean="0"/>
          </a:p>
          <a:p>
            <a:r>
              <a:rPr lang="en-US" sz="3200" dirty="0" smtClean="0"/>
              <a:t>How does your brain use what you smell to help make a meal memorable?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on what you have learned about mindful smelling</a:t>
            </a:r>
          </a:p>
          <a:p>
            <a:r>
              <a:rPr lang="en-US" dirty="0" smtClean="0"/>
              <a:t>Write down any questions you might have</a:t>
            </a:r>
          </a:p>
          <a:p>
            <a:r>
              <a:rPr lang="en-US" dirty="0" smtClean="0"/>
              <a:t>List 3-5 of your least favorite smells (wet dog, smelly socks, etc)</a:t>
            </a:r>
          </a:p>
          <a:p>
            <a:r>
              <a:rPr lang="en-US" dirty="0" smtClean="0"/>
              <a:t>What are your favorite smells in the morning? Breakfast cooking, coffee, etc.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Journal writing 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by catching a whiff of a familiar scent, our brain can call to mind the people, places, or things we associate with it</a:t>
            </a:r>
          </a:p>
          <a:p>
            <a:r>
              <a:rPr lang="en-US" dirty="0" smtClean="0"/>
              <a:t>Mindful smelling – using our sense of smell to be more aware of our environment – can help us to keenly observe our world and sharpen our memory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mindful smelling?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Dopamine: the chemistry of pleasure and reward</a:t>
            </a:r>
          </a:p>
          <a:p>
            <a:r>
              <a:rPr lang="en-US" dirty="0" smtClean="0"/>
              <a:t>Our brains have more than four dozen types of neurotransmitters, chemicals that allow signals to pass between neurons</a:t>
            </a:r>
          </a:p>
          <a:p>
            <a:r>
              <a:rPr lang="en-US" dirty="0" smtClean="0"/>
              <a:t>One of these transmitters, dopamine, plays a role in producing and regulating positive feelings such as pleasure, hopefulness, optimism, and keen interest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Linking to the brain </a:t>
            </a:r>
            <a:endParaRPr 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have sufficient levels of this “feel-good” neurotransmitter in our brain, we are more able to maintain motivation, delay gratification, and feel rewarded and content</a:t>
            </a:r>
          </a:p>
          <a:p>
            <a:r>
              <a:rPr lang="en-US" dirty="0" smtClean="0"/>
              <a:t>As levels of dopamine in the brain change, so does our outlook on life</a:t>
            </a:r>
          </a:p>
          <a:p>
            <a:r>
              <a:rPr lang="en-US" dirty="0" smtClean="0"/>
              <a:t>Dopamine release is triggered during pleasure-inducing experiences including smelling and eating a favorite food, seeing friends, enjoying sports, etc.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learn at a young age to connect the “feel-good” times with positive </a:t>
            </a:r>
            <a:r>
              <a:rPr lang="en-US" dirty="0" err="1" smtClean="0"/>
              <a:t>behaviours</a:t>
            </a:r>
            <a:r>
              <a:rPr lang="en-US" dirty="0" smtClean="0"/>
              <a:t> are better able to access the self-soothing, internal reward system that comes as standard equipment in every human brain</a:t>
            </a:r>
          </a:p>
          <a:p>
            <a:r>
              <a:rPr lang="en-US" dirty="0" smtClean="0"/>
              <a:t>As young people mature, they are less likely to seek the dopamine surges that come with high risk </a:t>
            </a:r>
            <a:r>
              <a:rPr lang="en-US" dirty="0" err="1" smtClean="0"/>
              <a:t>behaviours</a:t>
            </a:r>
            <a:r>
              <a:rPr lang="en-US" dirty="0" smtClean="0"/>
              <a:t> like drugs, alcohol, reckless driving and overeating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help our brains release dopamine and create positive feelings with activities that give us pleasure and a feeling of accomplishment </a:t>
            </a:r>
          </a:p>
          <a:p>
            <a:r>
              <a:rPr lang="en-US" dirty="0" smtClean="0"/>
              <a:t>What are some activities that you find both enjoyable and rewarding?</a:t>
            </a:r>
          </a:p>
          <a:p>
            <a:r>
              <a:rPr lang="en-US" dirty="0" smtClean="0"/>
              <a:t>Can you give an example of a time when you felt better after doing an activity such as dancing, playing sports, going for a walk, music, art, talking to friends?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scent comes to mind?</a:t>
            </a:r>
            <a:endParaRPr lang="en-US" dirty="0"/>
          </a:p>
        </p:txBody>
      </p:sp>
      <p:pic>
        <p:nvPicPr>
          <p:cNvPr id="1026" name="Picture 2" descr="https://daniellehewitt.files.wordpress.com/2011/09/fast-food-restaurant-lo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19200"/>
            <a:ext cx="4705146" cy="4969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Image result for gas station clipart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4" name="Picture 4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219200"/>
            <a:ext cx="50292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Image result for flowers images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Image result for flowers images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0" name="Picture 6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05047"/>
            <a:ext cx="8205028" cy="5967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402</Words>
  <Application>Microsoft Office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Mindful Smelling </vt:lpstr>
      <vt:lpstr>What is mindful smelling? </vt:lpstr>
      <vt:lpstr>Linking to the brain </vt:lpstr>
      <vt:lpstr>Slide 4</vt:lpstr>
      <vt:lpstr>Slide 5</vt:lpstr>
      <vt:lpstr>Slide 6</vt:lpstr>
      <vt:lpstr>What scent comes to mind?</vt:lpstr>
      <vt:lpstr>Slide 8</vt:lpstr>
      <vt:lpstr>Slide 9</vt:lpstr>
      <vt:lpstr>Slide 10</vt:lpstr>
      <vt:lpstr>Slide 11</vt:lpstr>
      <vt:lpstr>Journal writing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 Smelling</dc:title>
  <dc:creator>Windows User</dc:creator>
  <cp:lastModifiedBy>Windows User</cp:lastModifiedBy>
  <cp:revision>4</cp:revision>
  <dcterms:created xsi:type="dcterms:W3CDTF">2016-02-09T18:13:13Z</dcterms:created>
  <dcterms:modified xsi:type="dcterms:W3CDTF">2016-02-09T18:48:29Z</dcterms:modified>
</cp:coreProperties>
</file>