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1282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085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7677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393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8606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59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817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15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495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935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0182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63C1E1-DD34-44FB-8E3C-D9A0BBF2AD0A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F160101-4916-47FE-8CA7-3D2BA6D07A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1894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Mindful Tasting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57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Mindful Tasting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fully appreciate the food we eat – whether it’s a complex treat or a simple bowl of oatmeal – requires mindful tasting, or slowing down to savor our food and notice its flavor, texture, and temperature</a:t>
            </a:r>
          </a:p>
          <a:p>
            <a:r>
              <a:rPr lang="en-US" sz="2800" dirty="0" smtClean="0"/>
              <a:t>Eating is something that is rarely done mindfully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44079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to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Neurotransmitters are key to the dynamic and ever-changing ecosystem of our brain</a:t>
            </a:r>
          </a:p>
          <a:p>
            <a:r>
              <a:rPr lang="en-US" sz="2800" dirty="0" smtClean="0"/>
              <a:t>These chemical messengers influence a wide range of feelings and </a:t>
            </a:r>
            <a:r>
              <a:rPr lang="en-US" sz="2800" dirty="0" err="1" smtClean="0"/>
              <a:t>behaviours</a:t>
            </a:r>
            <a:r>
              <a:rPr lang="en-US" sz="2800" dirty="0" smtClean="0"/>
              <a:t> and are affected by sensory input and general health</a:t>
            </a:r>
          </a:p>
          <a:p>
            <a:r>
              <a:rPr lang="en-US" sz="2800" dirty="0" smtClean="0"/>
              <a:t>Stress – real or perceived – causes changes in levels of neurotransmitters, including these three: </a:t>
            </a:r>
          </a:p>
          <a:p>
            <a:r>
              <a:rPr lang="en-US" sz="2800" dirty="0" smtClean="0"/>
              <a:t>Dopamine plays a crucial role in motivation, pleasure and addiction and influences paying attention, planning and moving the body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Serotonin contributes to the regulation of appetite, sleep, aggression, mood and pain</a:t>
            </a:r>
          </a:p>
          <a:p>
            <a:r>
              <a:rPr lang="en-US" sz="2800" dirty="0" err="1" smtClean="0"/>
              <a:t>Norepinephrine</a:t>
            </a:r>
            <a:r>
              <a:rPr lang="en-US" sz="2800" dirty="0" smtClean="0"/>
              <a:t> is important for attentiveness, emotions, sleeping, dreaming, and learning</a:t>
            </a:r>
          </a:p>
          <a:p>
            <a:r>
              <a:rPr lang="en-US" sz="2800" dirty="0" smtClean="0"/>
              <a:t>Increases and/or decreases in the level of one or more of these neurotransmitters affect our mental state and the feelings and </a:t>
            </a:r>
            <a:r>
              <a:rPr lang="en-US" sz="2800" dirty="0" err="1" smtClean="0"/>
              <a:t>behaviours</a:t>
            </a:r>
            <a:r>
              <a:rPr lang="en-US" sz="2800" dirty="0" smtClean="0"/>
              <a:t> generated by it</a:t>
            </a:r>
          </a:p>
          <a:p>
            <a:r>
              <a:rPr lang="en-US" sz="2800" dirty="0" smtClean="0"/>
              <a:t>Attentiveness, engagement, competence and achievement are only possible when a learner’s brain is in a receptive state, allowing for calm and mindful response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urotransmitters-Venn-Diagram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51760" y="2103120"/>
            <a:ext cx="5669280" cy="45589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buds</a:t>
            </a:r>
            <a:endParaRPr lang="en-US" dirty="0"/>
          </a:p>
        </p:txBody>
      </p:sp>
      <p:pic>
        <p:nvPicPr>
          <p:cNvPr id="4" name="Content Placeholder 3" descr="taste bud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4091" y="1551958"/>
            <a:ext cx="4781006" cy="46006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Reflect on what you have learned about mindful tasting and write down any questions you may have</a:t>
            </a:r>
          </a:p>
          <a:p>
            <a:r>
              <a:rPr lang="en-US" sz="2800" dirty="0" smtClean="0"/>
              <a:t>List several foods that you enjoy. Use vivid language to describe how each food looks, smells and tastes</a:t>
            </a:r>
          </a:p>
          <a:p>
            <a:r>
              <a:rPr lang="en-US" sz="2800" dirty="0" smtClean="0"/>
              <a:t>On a scale of 1 to 10, with 1 being very unmindful, how would you rate each meal you have in a typical day? What do you do to make eating that meal more or less mindful?</a:t>
            </a:r>
          </a:p>
          <a:p>
            <a:r>
              <a:rPr lang="en-US" sz="2800" dirty="0" smtClean="0"/>
              <a:t>If you were a chef, what kind of food would you like to cook? What style or nationality of food? Bakery, deli or fancy restaurant?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172</TotalTime>
  <Words>318</Words>
  <Application>Microsoft Office PowerPoint</Application>
  <PresentationFormat>Custom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Integral</vt:lpstr>
      <vt:lpstr>Mindful Tasting </vt:lpstr>
      <vt:lpstr>Mindful Tasting </vt:lpstr>
      <vt:lpstr>Linking to the brain</vt:lpstr>
      <vt:lpstr>Slide 4</vt:lpstr>
      <vt:lpstr>Slide 5</vt:lpstr>
      <vt:lpstr>Taste buds</vt:lpstr>
      <vt:lpstr>Journal writing </vt:lpstr>
    </vt:vector>
  </TitlesOfParts>
  <Company>Province of New Brunswick -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 Tasting</dc:title>
  <dc:creator>Daley, Connie (ASD-N)</dc:creator>
  <cp:lastModifiedBy>Windows User</cp:lastModifiedBy>
  <cp:revision>7</cp:revision>
  <dcterms:created xsi:type="dcterms:W3CDTF">2016-02-12T17:13:28Z</dcterms:created>
  <dcterms:modified xsi:type="dcterms:W3CDTF">2016-02-13T17:13:17Z</dcterms:modified>
</cp:coreProperties>
</file>