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4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8813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6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216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77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6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7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7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8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0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3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1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C4683-7682-4A10-8C34-2FE5B09B0DE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FF98CD-685B-479D-AD55-5460DF12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6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Mindfulness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6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Introduction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Mindfulness is a way of using our minds to be aware of what’s going on inside and outside of us at the moment it is happening</a:t>
            </a:r>
          </a:p>
          <a:p>
            <a:r>
              <a:rPr lang="en-US" sz="2800" dirty="0" smtClean="0"/>
              <a:t>Be mindful helps you stay strong and balanced</a:t>
            </a:r>
          </a:p>
          <a:p>
            <a:r>
              <a:rPr lang="en-US" sz="2800" dirty="0" smtClean="0"/>
              <a:t>Just as we exercise our bodies, we can also exercise our minds: training them to be stronger, more focused and more balanced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341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Everyone gets stressed from time to time</a:t>
            </a:r>
          </a:p>
          <a:p>
            <a:r>
              <a:rPr lang="en-US" sz="2800" dirty="0" smtClean="0"/>
              <a:t>We will be learning how to use our minds to help us deal with stress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89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Group Guidelines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Respect each other</a:t>
            </a:r>
          </a:p>
          <a:p>
            <a:r>
              <a:rPr lang="en-US" sz="3200" dirty="0" smtClean="0"/>
              <a:t>Listen to others</a:t>
            </a:r>
          </a:p>
          <a:p>
            <a:r>
              <a:rPr lang="en-US" sz="3200" dirty="0" smtClean="0"/>
              <a:t>Work together</a:t>
            </a:r>
          </a:p>
          <a:p>
            <a:r>
              <a:rPr lang="en-US" sz="3200" dirty="0" smtClean="0"/>
              <a:t>Keep an open mind</a:t>
            </a:r>
          </a:p>
          <a:p>
            <a:r>
              <a:rPr lang="en-US" sz="3200" dirty="0" smtClean="0"/>
              <a:t>Be willing to try new things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297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we are mindful, we use our attention to notice what’s happening</a:t>
            </a:r>
          </a:p>
          <a:p>
            <a:r>
              <a:rPr lang="en-US" sz="2800" dirty="0" smtClean="0"/>
              <a:t>What are some things you are noticing right now? They can be things inside of you or outside of you, in this room</a:t>
            </a:r>
          </a:p>
          <a:p>
            <a:r>
              <a:rPr lang="en-US" sz="2800" dirty="0" smtClean="0"/>
              <a:t>How were you able to notice these things? What did you use? </a:t>
            </a:r>
          </a:p>
        </p:txBody>
      </p:sp>
    </p:spTree>
    <p:extLst>
      <p:ext uri="{BB962C8B-B14F-4D97-AF65-F5344CB8AC3E}">
        <p14:creationId xmlns:p14="http://schemas.microsoft.com/office/powerpoint/2010/main" val="156542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Bell Sound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When we are mindful, we use all of our senses and our attention to help us</a:t>
            </a:r>
          </a:p>
          <a:p>
            <a:r>
              <a:rPr lang="en-US" sz="2800" dirty="0" smtClean="0"/>
              <a:t>Our attention is really awake and is focused on what is going on, right at this moment</a:t>
            </a:r>
          </a:p>
          <a:p>
            <a:r>
              <a:rPr lang="en-US" sz="2800" dirty="0" smtClean="0"/>
              <a:t>Sit quietly and close your eyes if you are comfortable with that</a:t>
            </a:r>
          </a:p>
          <a:p>
            <a:r>
              <a:rPr lang="en-US" sz="2800" dirty="0" smtClean="0"/>
              <a:t>Use your attention to follow the sound of the bell</a:t>
            </a:r>
          </a:p>
          <a:p>
            <a:r>
              <a:rPr lang="en-US" sz="2800" dirty="0" smtClean="0"/>
              <a:t>Raise your hand when you can’t hear the bell any longer.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963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Reflection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was that way of paying attention different from the ways we normally pay attention?</a:t>
            </a:r>
          </a:p>
          <a:p>
            <a:r>
              <a:rPr lang="en-US" sz="2800" dirty="0" smtClean="0"/>
              <a:t>Are there other times you can remember when you were very aware of what was happening in that moment? </a:t>
            </a:r>
          </a:p>
          <a:p>
            <a:r>
              <a:rPr lang="en-US" sz="2800" dirty="0" smtClean="0"/>
              <a:t>This kind of paying attention is called mindfulness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216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Breathing Exercise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649428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273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Mindfulness</vt:lpstr>
      <vt:lpstr>Introduction </vt:lpstr>
      <vt:lpstr>PowerPoint Presentation</vt:lpstr>
      <vt:lpstr>Group Guidelines</vt:lpstr>
      <vt:lpstr>PowerPoint Presentation</vt:lpstr>
      <vt:lpstr>Bell Sound</vt:lpstr>
      <vt:lpstr>Reflection </vt:lpstr>
      <vt:lpstr>Breathing Exercise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</dc:title>
  <dc:creator>Daley, Connie (ASD-N)</dc:creator>
  <cp:lastModifiedBy>Daley, Connie (ASD-N)</cp:lastModifiedBy>
  <cp:revision>2</cp:revision>
  <dcterms:created xsi:type="dcterms:W3CDTF">2016-02-03T17:06:18Z</dcterms:created>
  <dcterms:modified xsi:type="dcterms:W3CDTF">2016-02-03T17:17:27Z</dcterms:modified>
</cp:coreProperties>
</file>