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5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0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758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8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127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1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73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8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4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0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3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6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6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ADF6-0031-4DCA-B482-F1CCDB105F6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F78BB9-8CAF-4469-9216-14A2CD39C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5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5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Reflection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 of a time your amygdala was activated.  Describe the situation</a:t>
            </a:r>
          </a:p>
          <a:p>
            <a:r>
              <a:rPr lang="en-US" sz="3200" dirty="0" smtClean="0"/>
              <a:t>Explain whether your amygdala reacted to real danger or alerted you to a situation that wasn’t an actual threat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0509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Reflection continued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 of a time you were feeling calm and thinking clearly</a:t>
            </a:r>
          </a:p>
          <a:p>
            <a:r>
              <a:rPr lang="en-US" sz="3200" dirty="0" smtClean="0"/>
              <a:t>Describe the situation</a:t>
            </a:r>
          </a:p>
          <a:p>
            <a:r>
              <a:rPr lang="en-US" sz="3200" dirty="0" smtClean="0"/>
              <a:t>What helped you feel calm?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905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brain is wired to respond to stress as if something were immediately threatening.</a:t>
            </a:r>
          </a:p>
          <a:p>
            <a:r>
              <a:rPr lang="en-US" dirty="0" smtClean="0"/>
              <a:t>Yet, we can train our brains to respond reflectively.</a:t>
            </a:r>
          </a:p>
          <a:p>
            <a:r>
              <a:rPr lang="en-US" dirty="0" smtClean="0"/>
              <a:t>The three key parts of the brain are the amygdala (reactive center), the prefrontal cortex(reflective center), and the hippocampus (memory and information storage and processing center)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3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Brain Research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limbic system controls emotions and motivations from deep inside the brain</a:t>
            </a:r>
          </a:p>
          <a:p>
            <a:r>
              <a:rPr lang="en-US" sz="2800" dirty="0" smtClean="0"/>
              <a:t>A key player of the limbic system is the amygdala</a:t>
            </a:r>
          </a:p>
          <a:p>
            <a:r>
              <a:rPr lang="en-US" sz="2800" dirty="0" smtClean="0"/>
              <a:t>The amygdala regulates our emotional state by acting as the brain’s security guard, protecting us from threats</a:t>
            </a:r>
          </a:p>
          <a:p>
            <a:r>
              <a:rPr lang="en-US" sz="2800" dirty="0" smtClean="0"/>
              <a:t>When you are in a positive emotional state, the amygdala sends incoming information on to the conscious, thinking, reasoning brain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298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you are in a negative emotional state (stressed or fearful), the amygdala prevents the input from passing along, effectively blocking higher-level thinking and reasoned judgment</a:t>
            </a:r>
          </a:p>
          <a:p>
            <a:r>
              <a:rPr lang="en-US" sz="2800" dirty="0" smtClean="0"/>
              <a:t>The incoming stimuli and signals are left for the amygdala itself to process as an automatic reflexive response of “fight, flight, or freeze”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260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Hippocampus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hippocampus is another limbic system structure</a:t>
            </a:r>
          </a:p>
          <a:p>
            <a:r>
              <a:rPr lang="en-US" sz="2800" dirty="0" smtClean="0"/>
              <a:t>These twin crescent-shaped bodies reside in the central brain area, one behind each ear, in the temporal lobes</a:t>
            </a:r>
          </a:p>
          <a:p>
            <a:r>
              <a:rPr lang="en-US" sz="2800" dirty="0" smtClean="0"/>
              <a:t>The hippocampus assists in managing our response to fear and threats, and is a storage vault of memory and learning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325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Prefrontal Cortex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Information from the limbic system is fed to the prefrontal cortex – the learning, reasoning, and thinking center of the brain</a:t>
            </a:r>
          </a:p>
          <a:p>
            <a:r>
              <a:rPr lang="en-US" sz="2800" dirty="0" smtClean="0"/>
              <a:t>This highly evolved area of the brain controls our decision making, focuses our attention, and allows us to learn to read, write, compute, analyze, predict, comprehend, and interpret.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97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5" y="1319135"/>
            <a:ext cx="3537679" cy="33727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93" y="824459"/>
            <a:ext cx="4961745" cy="478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8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Famous Athletes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Name some famous athletes</a:t>
            </a:r>
          </a:p>
          <a:p>
            <a:endParaRPr lang="en-US" sz="4000" dirty="0" smtClean="0"/>
          </a:p>
          <a:p>
            <a:r>
              <a:rPr lang="en-US" sz="4000" dirty="0" smtClean="0"/>
              <a:t>What do they have in common?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960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order for athletes to succeed, they need to exercise their minds as well as their bodies</a:t>
            </a:r>
          </a:p>
          <a:p>
            <a:r>
              <a:rPr lang="en-US" sz="2800" dirty="0" smtClean="0"/>
              <a:t>Successful athletes learn to focus their attention, manage distractions, and continuously improve their skills in their sport</a:t>
            </a:r>
          </a:p>
          <a:p>
            <a:r>
              <a:rPr lang="en-US" sz="2800" dirty="0" smtClean="0"/>
              <a:t>When watching major sports leagues or the Olympics, how do top athletes focus?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43492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413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The Brain</vt:lpstr>
      <vt:lpstr>PowerPoint Presentation</vt:lpstr>
      <vt:lpstr>Brain Research </vt:lpstr>
      <vt:lpstr>PowerPoint Presentation</vt:lpstr>
      <vt:lpstr>The Hippocampus</vt:lpstr>
      <vt:lpstr>The Prefrontal Cortex</vt:lpstr>
      <vt:lpstr>PowerPoint Presentation</vt:lpstr>
      <vt:lpstr>Famous Athletes</vt:lpstr>
      <vt:lpstr>PowerPoint Presentation</vt:lpstr>
      <vt:lpstr>Reflection </vt:lpstr>
      <vt:lpstr>Reflection continued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Brain</dc:title>
  <dc:creator>Daley, Connie (ASD-N)</dc:creator>
  <cp:lastModifiedBy>Daley, Connie (ASD-N)</cp:lastModifiedBy>
  <cp:revision>4</cp:revision>
  <dcterms:created xsi:type="dcterms:W3CDTF">2016-02-03T16:21:04Z</dcterms:created>
  <dcterms:modified xsi:type="dcterms:W3CDTF">2016-02-03T16:50:58Z</dcterms:modified>
</cp:coreProperties>
</file>