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3" d="100"/>
          <a:sy n="73" d="100"/>
        </p:scale>
        <p:origin x="-46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0077CD7-4318-4BB7-8EC0-84E435C4430C}" type="datetimeFigureOut">
              <a:rPr lang="en-US" smtClean="0"/>
              <a:pPr/>
              <a:t>1/13/2016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18D52E5-DE60-4757-82B0-94D1B8DD80C7}"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077CD7-4318-4BB7-8EC0-84E435C4430C}"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52E5-DE60-4757-82B0-94D1B8DD80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077CD7-4318-4BB7-8EC0-84E435C4430C}"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52E5-DE60-4757-82B0-94D1B8DD8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077CD7-4318-4BB7-8EC0-84E435C4430C}"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52E5-DE60-4757-82B0-94D1B8DD80C7}"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077CD7-4318-4BB7-8EC0-84E435C4430C}" type="datetimeFigureOut">
              <a:rPr lang="en-US" smtClean="0"/>
              <a:pPr/>
              <a:t>1/13/2016</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818D52E5-DE60-4757-82B0-94D1B8DD80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0077CD7-4318-4BB7-8EC0-84E435C4430C}"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D52E5-DE60-4757-82B0-94D1B8DD80C7}"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0077CD7-4318-4BB7-8EC0-84E435C4430C}" type="datetimeFigureOut">
              <a:rPr lang="en-US" smtClean="0"/>
              <a:pPr/>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8D52E5-DE60-4757-82B0-94D1B8DD80C7}"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077CD7-4318-4BB7-8EC0-84E435C4430C}" type="datetimeFigureOut">
              <a:rPr lang="en-US" smtClean="0"/>
              <a:pPr/>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8D52E5-DE60-4757-82B0-94D1B8DD80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77CD7-4318-4BB7-8EC0-84E435C4430C}" type="datetimeFigureOut">
              <a:rPr lang="en-US" smtClean="0"/>
              <a:pPr/>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8D52E5-DE60-4757-82B0-94D1B8DD80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077CD7-4318-4BB7-8EC0-84E435C4430C}"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D52E5-DE60-4757-82B0-94D1B8DD80C7}"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077CD7-4318-4BB7-8EC0-84E435C4430C}" type="datetimeFigureOut">
              <a:rPr lang="en-US" smtClean="0"/>
              <a:pPr/>
              <a:t>1/13/2016</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18D52E5-DE60-4757-82B0-94D1B8DD80C7}"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E0077CD7-4318-4BB7-8EC0-84E435C4430C}" type="datetimeFigureOut">
              <a:rPr lang="en-US" smtClean="0"/>
              <a:pPr/>
              <a:t>1/13/2016</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18D52E5-DE60-4757-82B0-94D1B8DD80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Le Front </a:t>
            </a:r>
            <a:r>
              <a:rPr lang="en-US" dirty="0" err="1" smtClean="0"/>
              <a:t>Intérieur</a:t>
            </a:r>
            <a:endParaRPr lang="en-US" dirty="0"/>
          </a:p>
        </p:txBody>
      </p:sp>
    </p:spTree>
    <p:extLst>
      <p:ext uri="{BB962C8B-B14F-4D97-AF65-F5344CB8AC3E}">
        <p14:creationId xmlns="" xmlns:p14="http://schemas.microsoft.com/office/powerpoint/2010/main" val="1407772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Camp 70</a:t>
            </a:r>
            <a:endParaRPr lang="en-US" sz="6000" dirty="0"/>
          </a:p>
        </p:txBody>
      </p:sp>
      <p:sp>
        <p:nvSpPr>
          <p:cNvPr id="3" name="Content Placeholder 2"/>
          <p:cNvSpPr>
            <a:spLocks noGrp="1"/>
          </p:cNvSpPr>
          <p:nvPr>
            <p:ph sz="quarter" idx="1"/>
          </p:nvPr>
        </p:nvSpPr>
        <p:spPr/>
        <p:txBody>
          <a:bodyPr>
            <a:normAutofit/>
          </a:bodyPr>
          <a:lstStyle/>
          <a:p>
            <a:r>
              <a:rPr lang="fr-CA" sz="3600" dirty="0" smtClean="0"/>
              <a:t>Le camp était pour détenir des groupes qui semblaient représenter une menace à la sécurité du Canada (les japonaises, les juifs, les prisonniers de guerre allemands et italiens)</a:t>
            </a:r>
          </a:p>
          <a:p>
            <a:r>
              <a:rPr lang="fr-CA" sz="3600" dirty="0" smtClean="0"/>
              <a:t>Le camp 70 a été démoli après la guerre</a:t>
            </a:r>
          </a:p>
          <a:p>
            <a:r>
              <a:rPr lang="fr-CA" sz="3600" dirty="0" smtClean="0"/>
              <a:t>C’était le seul camp du genre dans le Canada atlantique.</a:t>
            </a:r>
            <a:endParaRPr lang="fr-CA"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Les </a:t>
            </a:r>
            <a:r>
              <a:rPr lang="en-US" dirty="0" err="1" smtClean="0"/>
              <a:t>changements</a:t>
            </a:r>
            <a:r>
              <a:rPr lang="en-US" dirty="0" smtClean="0"/>
              <a:t> se </a:t>
            </a:r>
            <a:r>
              <a:rPr lang="en-US" dirty="0" err="1" smtClean="0"/>
              <a:t>produits</a:t>
            </a:r>
            <a:r>
              <a:rPr lang="en-US" dirty="0" smtClean="0"/>
              <a:t> </a:t>
            </a:r>
            <a:r>
              <a:rPr lang="en-US" dirty="0" err="1" smtClean="0"/>
              <a:t>lentement</a:t>
            </a:r>
            <a:r>
              <a:rPr lang="en-US" dirty="0" smtClean="0"/>
              <a:t>, </a:t>
            </a:r>
            <a:r>
              <a:rPr lang="en-US" dirty="0" err="1" smtClean="0"/>
              <a:t>mais</a:t>
            </a:r>
            <a:r>
              <a:rPr lang="en-US" dirty="0" smtClean="0"/>
              <a:t> la guerre a </a:t>
            </a:r>
            <a:r>
              <a:rPr lang="en-US" dirty="0" err="1" smtClean="0"/>
              <a:t>forcé</a:t>
            </a:r>
            <a:r>
              <a:rPr lang="en-US" dirty="0" smtClean="0"/>
              <a:t> le Canada à </a:t>
            </a:r>
            <a:r>
              <a:rPr lang="en-US" dirty="0" err="1" smtClean="0"/>
              <a:t>revoir</a:t>
            </a:r>
            <a:r>
              <a:rPr lang="en-US" dirty="0" smtClean="0"/>
              <a:t> </a:t>
            </a:r>
            <a:r>
              <a:rPr lang="en-US" dirty="0" err="1" smtClean="0"/>
              <a:t>ses</a:t>
            </a:r>
            <a:r>
              <a:rPr lang="en-US" dirty="0" smtClean="0"/>
              <a:t> </a:t>
            </a:r>
            <a:r>
              <a:rPr lang="en-US" dirty="0" err="1" smtClean="0"/>
              <a:t>politiques</a:t>
            </a:r>
            <a:r>
              <a:rPr lang="en-US" dirty="0" smtClean="0"/>
              <a:t> </a:t>
            </a:r>
            <a:r>
              <a:rPr lang="en-US" dirty="0" err="1" smtClean="0"/>
              <a:t>ethnocentriques</a:t>
            </a:r>
            <a:r>
              <a:rPr lang="en-US" dirty="0" smtClean="0"/>
              <a:t>.</a:t>
            </a:r>
          </a:p>
          <a:p>
            <a:r>
              <a:rPr lang="en-US" dirty="0" smtClean="0"/>
              <a:t>Des </a:t>
            </a:r>
            <a:r>
              <a:rPr lang="en-US" dirty="0" err="1" smtClean="0"/>
              <a:t>Canadiens</a:t>
            </a:r>
            <a:r>
              <a:rPr lang="en-US" dirty="0" smtClean="0"/>
              <a:t> </a:t>
            </a:r>
            <a:r>
              <a:rPr lang="en-US" b="1" dirty="0" err="1" smtClean="0"/>
              <a:t>marginalisés</a:t>
            </a:r>
            <a:r>
              <a:rPr lang="en-US" dirty="0" smtClean="0"/>
              <a:t> </a:t>
            </a:r>
            <a:r>
              <a:rPr lang="en-US" dirty="0" err="1" smtClean="0"/>
              <a:t>ont</a:t>
            </a:r>
            <a:r>
              <a:rPr lang="en-US" dirty="0" smtClean="0"/>
              <a:t> </a:t>
            </a:r>
            <a:r>
              <a:rPr lang="en-US" dirty="0" err="1" smtClean="0"/>
              <a:t>participé</a:t>
            </a:r>
            <a:r>
              <a:rPr lang="en-US" dirty="0" smtClean="0"/>
              <a:t> à </a:t>
            </a:r>
            <a:r>
              <a:rPr lang="en-US" dirty="0" err="1" smtClean="0"/>
              <a:t>l’effort</a:t>
            </a:r>
            <a:r>
              <a:rPr lang="en-US" dirty="0" smtClean="0"/>
              <a:t> de guerre </a:t>
            </a:r>
            <a:r>
              <a:rPr lang="en-US" dirty="0" err="1" smtClean="0"/>
              <a:t>aussi</a:t>
            </a:r>
            <a:r>
              <a:rPr lang="en-US" dirty="0" smtClean="0"/>
              <a:t> </a:t>
            </a:r>
            <a:r>
              <a:rPr lang="en-US" dirty="0" err="1" smtClean="0"/>
              <a:t>fidèlement</a:t>
            </a:r>
            <a:r>
              <a:rPr lang="en-US" dirty="0" smtClean="0"/>
              <a:t> </a:t>
            </a:r>
            <a:r>
              <a:rPr lang="en-US" dirty="0" err="1" smtClean="0"/>
              <a:t>que</a:t>
            </a:r>
            <a:r>
              <a:rPr lang="en-US" dirty="0" smtClean="0"/>
              <a:t> les </a:t>
            </a:r>
            <a:r>
              <a:rPr lang="en-US" dirty="0" err="1" smtClean="0"/>
              <a:t>Canadiens</a:t>
            </a:r>
            <a:r>
              <a:rPr lang="en-US" dirty="0" smtClean="0"/>
              <a:t> de la culture </a:t>
            </a:r>
            <a:r>
              <a:rPr lang="en-US" dirty="0" err="1" smtClean="0"/>
              <a:t>dominante</a:t>
            </a:r>
            <a:r>
              <a:rPr lang="en-US" dirty="0" smtClean="0"/>
              <a:t> (les femmes, </a:t>
            </a:r>
            <a:r>
              <a:rPr lang="en-US" dirty="0" err="1" smtClean="0"/>
              <a:t>d’origine</a:t>
            </a:r>
            <a:r>
              <a:rPr lang="en-US" dirty="0" smtClean="0"/>
              <a:t> </a:t>
            </a:r>
            <a:r>
              <a:rPr lang="en-US" dirty="0" err="1" smtClean="0"/>
              <a:t>africaine</a:t>
            </a:r>
            <a:r>
              <a:rPr lang="en-US" dirty="0" smtClean="0"/>
              <a:t>, les premières nations).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err="1" smtClean="0"/>
              <a:t>Analyser</a:t>
            </a:r>
            <a:r>
              <a:rPr lang="en-US" sz="5400" dirty="0" smtClean="0"/>
              <a:t> des </a:t>
            </a:r>
            <a:r>
              <a:rPr lang="en-US" sz="5400" dirty="0" err="1" smtClean="0"/>
              <a:t>affiches</a:t>
            </a:r>
            <a:endParaRPr lang="en-US" sz="5400" dirty="0"/>
          </a:p>
        </p:txBody>
      </p:sp>
      <p:sp>
        <p:nvSpPr>
          <p:cNvPr id="3" name="Content Placeholder 2"/>
          <p:cNvSpPr>
            <a:spLocks noGrp="1"/>
          </p:cNvSpPr>
          <p:nvPr>
            <p:ph sz="quarter" idx="1"/>
          </p:nvPr>
        </p:nvSpPr>
        <p:spPr/>
        <p:txBody>
          <a:bodyPr/>
          <a:lstStyle/>
          <a:p>
            <a:r>
              <a:rPr lang="fr-CA" sz="2800" dirty="0" smtClean="0"/>
              <a:t>Durant la guerre, la propagande, aussi bien dans les affiches que dans les actualités au cinéma et à la radio, utilisait un certain nombre de techniques de persuasion.</a:t>
            </a:r>
          </a:p>
          <a:p>
            <a:r>
              <a:rPr lang="fr-CA" sz="2800" dirty="0" smtClean="0"/>
              <a:t>Le Canada voulait des volontaires pour constituer son armée terrestre, sa marine et sa force aérienne outre-mer.</a:t>
            </a:r>
          </a:p>
          <a:p>
            <a:r>
              <a:rPr lang="fr-CA" sz="2800" dirty="0" smtClean="0"/>
              <a:t>Des affiches encourageaient les Canadiens à s’enrôler, à travailler pour la guerre, à donner de l’argent pour l’effort de guerre et à détester l’ennemi.</a:t>
            </a:r>
          </a:p>
          <a:p>
            <a:r>
              <a:rPr lang="fr-CA" sz="2800" dirty="0" smtClean="0"/>
              <a:t>Les affiches devaient être simples et directes pour bien faire passer le message et faire appel aux sentiments des gens.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fr-CA" sz="3200" dirty="0" smtClean="0"/>
              <a:t>Il y avait en général deux types de messages, un positif et l’autre négatif.</a:t>
            </a:r>
          </a:p>
          <a:p>
            <a:r>
              <a:rPr lang="fr-CA" sz="3200" dirty="0" smtClean="0"/>
              <a:t>Les affiches positives encourageaient les gens à faire partie du groupe travaillant bien pour leur pays.</a:t>
            </a:r>
          </a:p>
          <a:p>
            <a:r>
              <a:rPr lang="fr-CA" sz="3200" dirty="0" smtClean="0"/>
              <a:t>Les affiches négatives jouaient sur la peur et encourageaient les gens à adopter le point de vue des “bons” (nous) et pas celui des “méchants” (eux).  Par fois, les affiches étaient carrément racistes dans leur façon de montrer les “méchants”.</a:t>
            </a:r>
            <a:endParaRPr lang="fr-CA"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fr-CA" sz="4000" dirty="0" smtClean="0"/>
              <a:t>La deuxième guerre mondiale a été un </a:t>
            </a:r>
            <a:r>
              <a:rPr lang="fr-CA" sz="4000" b="1" dirty="0" smtClean="0"/>
              <a:t>catalyseur</a:t>
            </a:r>
            <a:r>
              <a:rPr lang="fr-CA" sz="4000" dirty="0" smtClean="0"/>
              <a:t> de changements</a:t>
            </a:r>
          </a:p>
          <a:p>
            <a:endParaRPr lang="fr-CA" sz="4000" dirty="0" smtClean="0"/>
          </a:p>
          <a:p>
            <a:r>
              <a:rPr lang="fr-CA" sz="4000" dirty="0" smtClean="0"/>
              <a:t>Catalyseur fait référence à des individus ou des évènements qui amènent des changements. </a:t>
            </a:r>
            <a:endParaRPr lang="fr-CA" sz="4000" dirty="0"/>
          </a:p>
        </p:txBody>
      </p:sp>
    </p:spTree>
    <p:extLst>
      <p:ext uri="{BB962C8B-B14F-4D97-AF65-F5344CB8AC3E}">
        <p14:creationId xmlns="" xmlns:p14="http://schemas.microsoft.com/office/powerpoint/2010/main" val="238235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sz="6000" dirty="0" smtClean="0"/>
              <a:t>Les changements économiques </a:t>
            </a:r>
            <a:endParaRPr lang="fr-CA" sz="6000" dirty="0"/>
          </a:p>
        </p:txBody>
      </p:sp>
      <p:sp>
        <p:nvSpPr>
          <p:cNvPr id="3" name="Content Placeholder 2"/>
          <p:cNvSpPr>
            <a:spLocks noGrp="1"/>
          </p:cNvSpPr>
          <p:nvPr>
            <p:ph sz="quarter" idx="1"/>
          </p:nvPr>
        </p:nvSpPr>
        <p:spPr/>
        <p:txBody>
          <a:bodyPr/>
          <a:lstStyle/>
          <a:p>
            <a:r>
              <a:rPr lang="fr-CA" dirty="0" smtClean="0"/>
              <a:t>La guerre a provoqué un boum économique – d’armes et d’autres matériel de guerre. </a:t>
            </a:r>
          </a:p>
          <a:p>
            <a:r>
              <a:rPr lang="fr-CA" dirty="0" smtClean="0"/>
              <a:t>La Loi de 1940 sur la mobilisation des ressources nationales a augmenté considérablement le pouvoir du gouvernement sur les habitants du Canada. </a:t>
            </a:r>
          </a:p>
          <a:p>
            <a:r>
              <a:rPr lang="fr-CA" dirty="0" smtClean="0"/>
              <a:t>Les agriculteurs et les mineurs n’étaient pas autorisés à s’engager dans l’armée, car leur travail était considéré essential pour l’effort de guerre</a:t>
            </a:r>
          </a:p>
          <a:p>
            <a:r>
              <a:rPr lang="fr-CA" dirty="0" smtClean="0"/>
              <a:t>La production industrielle a énormément augmenté pendant la guerre.</a:t>
            </a:r>
            <a:endParaRPr lang="fr-CA" dirty="0"/>
          </a:p>
        </p:txBody>
      </p:sp>
    </p:spTree>
    <p:extLst>
      <p:ext uri="{BB962C8B-B14F-4D97-AF65-F5344CB8AC3E}">
        <p14:creationId xmlns="" xmlns:p14="http://schemas.microsoft.com/office/powerpoint/2010/main" val="77689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Les </a:t>
            </a:r>
            <a:r>
              <a:rPr lang="en-US" sz="6000" dirty="0" err="1" smtClean="0"/>
              <a:t>changements</a:t>
            </a:r>
            <a:r>
              <a:rPr lang="en-US" sz="6000" dirty="0" smtClean="0"/>
              <a:t> </a:t>
            </a:r>
            <a:r>
              <a:rPr lang="en-US" sz="6000" dirty="0" err="1" smtClean="0"/>
              <a:t>sociaux</a:t>
            </a:r>
            <a:endParaRPr lang="en-US" sz="6000" dirty="0"/>
          </a:p>
        </p:txBody>
      </p:sp>
      <p:sp>
        <p:nvSpPr>
          <p:cNvPr id="3" name="Content Placeholder 2"/>
          <p:cNvSpPr>
            <a:spLocks noGrp="1"/>
          </p:cNvSpPr>
          <p:nvPr>
            <p:ph sz="quarter" idx="1"/>
          </p:nvPr>
        </p:nvSpPr>
        <p:spPr/>
        <p:txBody>
          <a:bodyPr/>
          <a:lstStyle/>
          <a:p>
            <a:r>
              <a:rPr lang="fr-CA" dirty="0" smtClean="0"/>
              <a:t>Le changement social le plus remarquable apporté par la guerre a été celui du rôle des femmes a travail et dans l’armée.</a:t>
            </a:r>
          </a:p>
          <a:p>
            <a:r>
              <a:rPr lang="fr-CA" dirty="0" smtClean="0"/>
              <a:t>Les femmes ont accepté des emplois occupés par des homes en temps de paix. </a:t>
            </a:r>
          </a:p>
          <a:p>
            <a:r>
              <a:rPr lang="fr-CA" dirty="0" smtClean="0"/>
              <a:t>Elles ont offert leurs services dans toute les divisions militaires.</a:t>
            </a:r>
          </a:p>
          <a:p>
            <a:r>
              <a:rPr lang="fr-CA" dirty="0" smtClean="0"/>
              <a:t>L’important développement de l’industrie et l’enrôlement de beaucoup d’hommes dans les forces armée ont créé une pénurie de main-</a:t>
            </a:r>
            <a:r>
              <a:rPr lang="fr-CA" dirty="0" err="1" smtClean="0"/>
              <a:t>oeuvre</a:t>
            </a:r>
            <a:endParaRPr lang="fr-CA" dirty="0"/>
          </a:p>
        </p:txBody>
      </p:sp>
    </p:spTree>
    <p:extLst>
      <p:ext uri="{BB962C8B-B14F-4D97-AF65-F5344CB8AC3E}">
        <p14:creationId xmlns="" xmlns:p14="http://schemas.microsoft.com/office/powerpoint/2010/main" val="2725438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fr-CA" dirty="0" smtClean="0"/>
              <a:t>Le </a:t>
            </a:r>
            <a:r>
              <a:rPr lang="fr-CA" b="1" dirty="0" smtClean="0"/>
              <a:t>rationnement</a:t>
            </a:r>
            <a:r>
              <a:rPr lang="fr-CA" dirty="0" smtClean="0"/>
              <a:t> a augmenté le rôle du gouvernement dans la vie des Canadiens pendant la guerre.</a:t>
            </a:r>
          </a:p>
          <a:p>
            <a:r>
              <a:rPr lang="fr-CA" dirty="0" smtClean="0"/>
              <a:t>Le gouvernement contrôlait la distribution des produits </a:t>
            </a:r>
          </a:p>
          <a:p>
            <a:r>
              <a:rPr lang="fr-CA" dirty="0" smtClean="0"/>
              <a:t>Les aliments faisaient partie de ces produits</a:t>
            </a:r>
          </a:p>
          <a:p>
            <a:r>
              <a:rPr lang="fr-CA" dirty="0" smtClean="0"/>
              <a:t>Ils pouvaient se procurer une quantité limitée chaque semaine. </a:t>
            </a:r>
          </a:p>
          <a:p>
            <a:r>
              <a:rPr lang="fr-CA" dirty="0" smtClean="0"/>
              <a:t>L’essence, le caoutchouc et certains métaux nécessaires aux forces armées faisaient partie des produits rationnés</a:t>
            </a:r>
          </a:p>
          <a:p>
            <a:r>
              <a:rPr lang="fr-CA" dirty="0" smtClean="0"/>
              <a:t>On fabriquait très peu de biens de consommation pendant la guerre (les montres, les voitures, etc.) </a:t>
            </a:r>
            <a:endParaRPr lang="fr-CA" dirty="0"/>
          </a:p>
        </p:txBody>
      </p:sp>
    </p:spTree>
    <p:extLst>
      <p:ext uri="{BB962C8B-B14F-4D97-AF65-F5344CB8AC3E}">
        <p14:creationId xmlns="" xmlns:p14="http://schemas.microsoft.com/office/powerpoint/2010/main" val="3473523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fr-CA" dirty="0" smtClean="0"/>
              <a:t>Après la guerre, il y a eu à nouveau des produits offerts sur le marché</a:t>
            </a:r>
          </a:p>
          <a:p>
            <a:r>
              <a:rPr lang="fr-CA" dirty="0" smtClean="0"/>
              <a:t>Les gens ont échangé les obligations de la Victoire contre de l’argent pour en acheter. </a:t>
            </a:r>
            <a:endParaRPr lang="fr-CA" dirty="0"/>
          </a:p>
        </p:txBody>
      </p:sp>
    </p:spTree>
    <p:extLst>
      <p:ext uri="{BB962C8B-B14F-4D97-AF65-F5344CB8AC3E}">
        <p14:creationId xmlns="" xmlns:p14="http://schemas.microsoft.com/office/powerpoint/2010/main" val="1657955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6000" dirty="0" smtClean="0"/>
              <a:t>Les changements politiques </a:t>
            </a:r>
            <a:endParaRPr lang="fr-CA" sz="6000" dirty="0"/>
          </a:p>
        </p:txBody>
      </p:sp>
      <p:sp>
        <p:nvSpPr>
          <p:cNvPr id="3" name="Content Placeholder 2"/>
          <p:cNvSpPr>
            <a:spLocks noGrp="1"/>
          </p:cNvSpPr>
          <p:nvPr>
            <p:ph sz="quarter" idx="1"/>
          </p:nvPr>
        </p:nvSpPr>
        <p:spPr/>
        <p:txBody>
          <a:bodyPr/>
          <a:lstStyle/>
          <a:p>
            <a:r>
              <a:rPr lang="fr-CA" dirty="0" smtClean="0"/>
              <a:t>Les politiques sociales – des nouveaux partis politiques; l’assurance-emploi et l’allocation familiale </a:t>
            </a:r>
          </a:p>
          <a:p>
            <a:r>
              <a:rPr lang="fr-CA" dirty="0" smtClean="0"/>
              <a:t>La conscription – Le problème de la Première Guerre mondiale pour les francophones avait été celui de la langue. La langue de travail et d’enseignement était l’anglais et la majorité des officiers supérieurs étaient des Anglophones.  Ce n’était pas plus vrai pour la Deuxième Guerre mondiale. </a:t>
            </a:r>
          </a:p>
          <a:p>
            <a:r>
              <a:rPr lang="fr-CA" dirty="0" smtClean="0"/>
              <a:t>Une nouvelle province – Terre-Neuve 1949</a:t>
            </a:r>
            <a:endParaRPr lang="fr-CA" dirty="0"/>
          </a:p>
        </p:txBody>
      </p:sp>
    </p:spTree>
    <p:extLst>
      <p:ext uri="{BB962C8B-B14F-4D97-AF65-F5344CB8AC3E}">
        <p14:creationId xmlns="" xmlns:p14="http://schemas.microsoft.com/office/powerpoint/2010/main" val="3808770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5400" dirty="0" smtClean="0"/>
              <a:t>Relations ethniques et culturelles </a:t>
            </a:r>
            <a:endParaRPr lang="fr-CA" sz="5400" dirty="0"/>
          </a:p>
        </p:txBody>
      </p:sp>
      <p:sp>
        <p:nvSpPr>
          <p:cNvPr id="3" name="Content Placeholder 2"/>
          <p:cNvSpPr>
            <a:spLocks noGrp="1"/>
          </p:cNvSpPr>
          <p:nvPr>
            <p:ph sz="quarter" idx="1"/>
          </p:nvPr>
        </p:nvSpPr>
        <p:spPr/>
        <p:txBody>
          <a:bodyPr/>
          <a:lstStyle/>
          <a:p>
            <a:r>
              <a:rPr lang="fr-CA" dirty="0" smtClean="0"/>
              <a:t>Les camps d’internement – les Canadiens de Colombie-Britannique craignaient que le Japon essaye d’attaquer la côte ouest de l’</a:t>
            </a:r>
            <a:r>
              <a:rPr lang="fr-CA" dirty="0" err="1" smtClean="0"/>
              <a:t>Amerique</a:t>
            </a:r>
            <a:r>
              <a:rPr lang="fr-CA" dirty="0" smtClean="0"/>
              <a:t> du Nord (après l’attaque de Pearl </a:t>
            </a:r>
            <a:r>
              <a:rPr lang="fr-CA" dirty="0" err="1" smtClean="0"/>
              <a:t>Harbor</a:t>
            </a:r>
            <a:r>
              <a:rPr lang="fr-CA" dirty="0" smtClean="0"/>
              <a:t>)</a:t>
            </a:r>
          </a:p>
          <a:p>
            <a:r>
              <a:rPr lang="fr-CA" dirty="0" smtClean="0"/>
              <a:t>Ils pensaient que les Canadiens d’origine japonaise qui vivaient en Colombie-Britannique aideraient peut-être les forces armées japonaises</a:t>
            </a:r>
          </a:p>
          <a:p>
            <a:r>
              <a:rPr lang="fr-CA" dirty="0" smtClean="0"/>
              <a:t>Le Colombie-Britannique avait un long passé de discrimination anti-asiatique</a:t>
            </a:r>
          </a:p>
          <a:p>
            <a:r>
              <a:rPr lang="fr-CA" dirty="0" smtClean="0"/>
              <a:t>Le gouvernement fédéral a décidé d</a:t>
            </a:r>
            <a:r>
              <a:rPr lang="fr-CA" b="1" dirty="0" smtClean="0"/>
              <a:t>’interner </a:t>
            </a:r>
            <a:r>
              <a:rPr lang="fr-CA" dirty="0" smtClean="0"/>
              <a:t>les Canadiens d’origine japonaise dans des camps d’internement. (vidéo)</a:t>
            </a:r>
            <a:endParaRPr lang="fr-CA" b="1" dirty="0"/>
          </a:p>
        </p:txBody>
      </p:sp>
    </p:spTree>
    <p:extLst>
      <p:ext uri="{BB962C8B-B14F-4D97-AF65-F5344CB8AC3E}">
        <p14:creationId xmlns="" xmlns:p14="http://schemas.microsoft.com/office/powerpoint/2010/main" val="3253856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6000" dirty="0" smtClean="0"/>
              <a:t>Les réfugiés juifs </a:t>
            </a:r>
            <a:endParaRPr lang="fr-CA" sz="6000" dirty="0"/>
          </a:p>
        </p:txBody>
      </p:sp>
      <p:sp>
        <p:nvSpPr>
          <p:cNvPr id="3" name="Content Placeholder 2"/>
          <p:cNvSpPr>
            <a:spLocks noGrp="1"/>
          </p:cNvSpPr>
          <p:nvPr>
            <p:ph sz="quarter" idx="1"/>
          </p:nvPr>
        </p:nvSpPr>
        <p:spPr>
          <a:xfrm>
            <a:off x="1101634" y="1486989"/>
            <a:ext cx="10363200" cy="4572000"/>
          </a:xfrm>
        </p:spPr>
        <p:txBody>
          <a:bodyPr/>
          <a:lstStyle/>
          <a:p>
            <a:r>
              <a:rPr lang="fr-CA" dirty="0" smtClean="0"/>
              <a:t>Les Juifs ne pouvaient pas exercer certaines professions ni acheter de terrain dans certaines régions</a:t>
            </a:r>
          </a:p>
          <a:p>
            <a:r>
              <a:rPr lang="fr-CA" dirty="0" smtClean="0"/>
              <a:t>Les Canadiens d’origine juive n’étaient pas les bienvenus dans les forces armées au début de la guerre</a:t>
            </a:r>
          </a:p>
          <a:p>
            <a:r>
              <a:rPr lang="fr-CA" dirty="0" smtClean="0"/>
              <a:t>Lorsque les Juifs ont commencé à fuir les nazis dans les années 1930, le Canada a refusé le droit d’asile à la plupart d’entre eux</a:t>
            </a:r>
          </a:p>
          <a:p>
            <a:r>
              <a:rPr lang="fr-CA" dirty="0" smtClean="0"/>
              <a:t>En 1930 et 1931, le gouvernement a interdit l’immigration de tous ceux qui n’étaient pas agriculteurs</a:t>
            </a:r>
          </a:p>
          <a:p>
            <a:r>
              <a:rPr lang="fr-CA" dirty="0" smtClean="0"/>
              <a:t>Certains réfugiés juifs d’Allemagne et d’Autriche ont été internés dans le Camp 70 près de </a:t>
            </a:r>
            <a:r>
              <a:rPr lang="fr-CA" dirty="0" err="1" smtClean="0"/>
              <a:t>Minto</a:t>
            </a:r>
            <a:r>
              <a:rPr lang="fr-CA" dirty="0" smtClean="0"/>
              <a:t>, N.B. </a:t>
            </a:r>
            <a:endParaRPr lang="fr-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269</TotalTime>
  <Words>813</Words>
  <Application>Microsoft Office PowerPoint</Application>
  <PresentationFormat>Custom</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Le Front Intérieur</vt:lpstr>
      <vt:lpstr>Slide 2</vt:lpstr>
      <vt:lpstr>Les changements économiques </vt:lpstr>
      <vt:lpstr>Les changements sociaux</vt:lpstr>
      <vt:lpstr>Slide 5</vt:lpstr>
      <vt:lpstr>Slide 6</vt:lpstr>
      <vt:lpstr>Les changements politiques </vt:lpstr>
      <vt:lpstr>Relations ethniques et culturelles </vt:lpstr>
      <vt:lpstr>Les réfugiés juifs </vt:lpstr>
      <vt:lpstr>Camp 70</vt:lpstr>
      <vt:lpstr>Slide 11</vt:lpstr>
      <vt:lpstr>Analyser des affiches</vt:lpstr>
      <vt:lpstr>Slide 13</vt:lpstr>
    </vt:vector>
  </TitlesOfParts>
  <Company>Province of New Brunswick -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Front Intérieur</dc:title>
  <dc:creator>Daley, Connie (ASD-N)</dc:creator>
  <cp:lastModifiedBy>Windows User</cp:lastModifiedBy>
  <cp:revision>21</cp:revision>
  <dcterms:created xsi:type="dcterms:W3CDTF">2016-01-12T16:18:36Z</dcterms:created>
  <dcterms:modified xsi:type="dcterms:W3CDTF">2016-01-13T22:40:10Z</dcterms:modified>
</cp:coreProperties>
</file>