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53" autoAdjust="0"/>
    <p:restoredTop sz="94660"/>
  </p:normalViewPr>
  <p:slideViewPr>
    <p:cSldViewPr snapToGrid="0">
      <p:cViewPr varScale="1">
        <p:scale>
          <a:sx n="73" d="100"/>
          <a:sy n="73" d="100"/>
        </p:scale>
        <p:origin x="-58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E437B-102F-4E7E-AB7C-A05FDA9CDCD5}" type="datetimeFigureOut">
              <a:rPr lang="en-US" smtClean="0"/>
              <a:pPr/>
              <a:t>3/8/2016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CF53D-E94B-4011-9727-E9F3E87A9D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27881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E437B-102F-4E7E-AB7C-A05FDA9CDCD5}" type="datetimeFigureOut">
              <a:rPr lang="en-US" smtClean="0"/>
              <a:pPr/>
              <a:t>3/8/2016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CF53D-E94B-4011-9727-E9F3E87A9D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56148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E437B-102F-4E7E-AB7C-A05FDA9CDCD5}" type="datetimeFigureOut">
              <a:rPr lang="en-US" smtClean="0"/>
              <a:pPr/>
              <a:t>3/8/2016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CF53D-E94B-4011-9727-E9F3E87A9DA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91704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E437B-102F-4E7E-AB7C-A05FDA9CDCD5}" type="datetimeFigureOut">
              <a:rPr lang="en-US" smtClean="0"/>
              <a:pPr/>
              <a:t>3/8/2016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CF53D-E94B-4011-9727-E9F3E87A9D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819863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E437B-102F-4E7E-AB7C-A05FDA9CDCD5}" type="datetimeFigureOut">
              <a:rPr lang="en-US" smtClean="0"/>
              <a:pPr/>
              <a:t>3/8/2016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CF53D-E94B-4011-9727-E9F3E87A9DA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4165310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E437B-102F-4E7E-AB7C-A05FDA9CDCD5}" type="datetimeFigureOut">
              <a:rPr lang="en-US" smtClean="0"/>
              <a:pPr/>
              <a:t>3/8/2016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CF53D-E94B-4011-9727-E9F3E87A9D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663899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E437B-102F-4E7E-AB7C-A05FDA9CDCD5}" type="datetimeFigureOut">
              <a:rPr lang="en-US" smtClean="0"/>
              <a:pPr/>
              <a:t>3/8/2016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CF53D-E94B-4011-9727-E9F3E87A9D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313514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E437B-102F-4E7E-AB7C-A05FDA9CDCD5}" type="datetimeFigureOut">
              <a:rPr lang="en-US" smtClean="0"/>
              <a:pPr/>
              <a:t>3/8/2016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CF53D-E94B-4011-9727-E9F3E87A9D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5853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E437B-102F-4E7E-AB7C-A05FDA9CDCD5}" type="datetimeFigureOut">
              <a:rPr lang="en-US" smtClean="0"/>
              <a:pPr/>
              <a:t>3/8/2016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CF53D-E94B-4011-9727-E9F3E87A9D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89288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E437B-102F-4E7E-AB7C-A05FDA9CDCD5}" type="datetimeFigureOut">
              <a:rPr lang="en-US" smtClean="0"/>
              <a:pPr/>
              <a:t>3/8/2016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CF53D-E94B-4011-9727-E9F3E87A9D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40781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E437B-102F-4E7E-AB7C-A05FDA9CDCD5}" type="datetimeFigureOut">
              <a:rPr lang="en-US" smtClean="0"/>
              <a:pPr/>
              <a:t>3/8/2016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CF53D-E94B-4011-9727-E9F3E87A9D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14403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E437B-102F-4E7E-AB7C-A05FDA9CDCD5}" type="datetimeFigureOut">
              <a:rPr lang="en-US" smtClean="0"/>
              <a:pPr/>
              <a:t>3/8/2016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CF53D-E94B-4011-9727-E9F3E87A9D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87399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E437B-102F-4E7E-AB7C-A05FDA9CDCD5}" type="datetimeFigureOut">
              <a:rPr lang="en-US" smtClean="0"/>
              <a:pPr/>
              <a:t>3/8/2016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CF53D-E94B-4011-9727-E9F3E87A9D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07828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E437B-102F-4E7E-AB7C-A05FDA9CDCD5}" type="datetimeFigureOut">
              <a:rPr lang="en-US" smtClean="0"/>
              <a:pPr/>
              <a:t>3/8/2016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CF53D-E94B-4011-9727-E9F3E87A9D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76446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E437B-102F-4E7E-AB7C-A05FDA9CDCD5}" type="datetimeFigureOut">
              <a:rPr lang="en-US" smtClean="0"/>
              <a:pPr/>
              <a:t>3/8/2016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CF53D-E94B-4011-9727-E9F3E87A9D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86760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E437B-102F-4E7E-AB7C-A05FDA9CDCD5}" type="datetimeFigureOut">
              <a:rPr lang="en-US" smtClean="0"/>
              <a:pPr/>
              <a:t>3/8/2016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CF53D-E94B-4011-9727-E9F3E87A9D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32600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1E437B-102F-4E7E-AB7C-A05FDA9CDCD5}" type="datetimeFigureOut">
              <a:rPr lang="en-US" smtClean="0"/>
              <a:pPr/>
              <a:t>3/8/2016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6BCF53D-E94B-4011-9727-E9F3E87A9D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09264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Appreciating Happy Experiences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537502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Class Activity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With a partner, share a happy memory from the past year</a:t>
            </a:r>
          </a:p>
          <a:p>
            <a:r>
              <a:rPr lang="en-US" sz="2800" dirty="0" smtClean="0"/>
              <a:t>Share memories with the class</a:t>
            </a:r>
          </a:p>
          <a:p>
            <a:r>
              <a:rPr lang="en-US" sz="2800" dirty="0" smtClean="0"/>
              <a:t>Discuss if the memories made you smile when you told them</a:t>
            </a:r>
          </a:p>
          <a:p>
            <a:r>
              <a:rPr lang="en-US" sz="2800" dirty="0" smtClean="0"/>
              <a:t>What kind of situations produce really happy memories?</a:t>
            </a:r>
          </a:p>
          <a:p>
            <a:r>
              <a:rPr lang="en-US" sz="2800" dirty="0" smtClean="0"/>
              <a:t>Why do you think some memories are stronger than others?</a:t>
            </a:r>
            <a:endParaRPr lang="en-US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Journal Writing 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Reflect on what you have learned</a:t>
            </a:r>
          </a:p>
          <a:p>
            <a:r>
              <a:rPr lang="en-US" sz="2800" dirty="0" smtClean="0"/>
              <a:t>Recall a time when something you said or did gave another person a happy moment. Describe this.</a:t>
            </a:r>
          </a:p>
          <a:p>
            <a:r>
              <a:rPr lang="en-US" sz="2800" dirty="0" smtClean="0"/>
              <a:t>Write about a time you felt sad.  Then write about a happy memory that you could revisit the next time you felt sad.</a:t>
            </a:r>
            <a:endParaRPr lang="en-US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</a:t>
            </a:r>
            <a:r>
              <a:rPr lang="en-US" dirty="0" smtClean="0"/>
              <a:t>It Mean to Appreciate Happy Experiences?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We can make ourselves laugh over the memory of a hilarious situation shared with friends or flood ourselves with a feeling of warmth by recalling the hug of a beloved grandparent.</a:t>
            </a:r>
          </a:p>
          <a:p>
            <a:r>
              <a:rPr lang="en-US" sz="2800" dirty="0" smtClean="0"/>
              <a:t>To remember a happy experience fully and mindfully is to appreciate it and reap physical, emotional, and cognitive benefits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1708629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Remembering a happy memory releases in our brain the same “feel good” chemicals that flooded it at the time of the actual experience</a:t>
            </a:r>
          </a:p>
          <a:p>
            <a:r>
              <a:rPr lang="en-US" sz="2800" dirty="0" smtClean="0"/>
              <a:t>We can practice mindfully recalling favorite memories as a strategy to achieve a variety of goals including cultivating optimism, alleviating negativity (boredom or anxiety), priming our brain for learning new materials, generating ideas from past experiences and boosting our physical health</a:t>
            </a:r>
            <a:endParaRPr lang="en-US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Linking to the Brain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Remember the critical role of the neurotransmitter most associated with pleasure, attention, reward, motivation and perseverance – dopamine</a:t>
            </a:r>
          </a:p>
          <a:p>
            <a:r>
              <a:rPr lang="en-US" sz="2800" dirty="0" smtClean="0"/>
              <a:t>Higher levels of dopamine in our brain result in  feelings of hope, tolerance, motivation and a can-do-attitude – optimism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Dopamine release is triggered when we engage in  pleasurable experiences such as fun activities, laughing, physical exercise, acts of kindness and positive social interactions</a:t>
            </a:r>
          </a:p>
          <a:p>
            <a:r>
              <a:rPr lang="en-US" sz="2800" dirty="0" smtClean="0"/>
              <a:t>Brain scans show that dopamine is released not only when we engage directly in pleasurable experiences, but also when we reflect on and remember these salient moments</a:t>
            </a:r>
            <a:endParaRPr lang="en-US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In fact, remembering a positive experience can trigger dopamine release as powerfully as the real thing</a:t>
            </a:r>
          </a:p>
          <a:p>
            <a:r>
              <a:rPr lang="en-US" sz="2800" dirty="0" smtClean="0"/>
              <a:t>By repeatedly referencing past successes, we build confidence and are more able to rebuff the “I can’t” voice in our head</a:t>
            </a:r>
          </a:p>
          <a:p>
            <a:r>
              <a:rPr lang="en-US" sz="2800" dirty="0" smtClean="0"/>
              <a:t>Happy memories can become a tool to prime the brain for new social, academic and physical challenges</a:t>
            </a:r>
            <a:endParaRPr lang="en-US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dopamine pathway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36470" y="483326"/>
            <a:ext cx="7694022" cy="59436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Activity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On a piece of paper, write something you would like to achieve, but feel in unattainable (i.e., getting marks in the 90s or running a km)</a:t>
            </a:r>
          </a:p>
          <a:p>
            <a:r>
              <a:rPr lang="en-US" sz="2800" dirty="0" smtClean="0"/>
              <a:t>Then on the back of the paper write a related thing that you have accomplished (got one mark in the 90s last semester or can run further now than a month ago)</a:t>
            </a:r>
            <a:endParaRPr lang="en-US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How did you feel when you wrote the “I can’t” side?</a:t>
            </a:r>
          </a:p>
          <a:p>
            <a:r>
              <a:rPr lang="en-US" sz="2800" dirty="0" smtClean="0"/>
              <a:t>Did you feel differently after remembering what you had accomplished? How?</a:t>
            </a:r>
            <a:endParaRPr lang="en-US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132</TotalTime>
  <Words>490</Words>
  <Application>Microsoft Office PowerPoint</Application>
  <PresentationFormat>Custom</PresentationFormat>
  <Paragraphs>29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Facet</vt:lpstr>
      <vt:lpstr>Appreciating Happy Experiences</vt:lpstr>
      <vt:lpstr>What Does It Mean to Appreciate Happy Experiences? </vt:lpstr>
      <vt:lpstr>Slide 3</vt:lpstr>
      <vt:lpstr>Linking to the Brain</vt:lpstr>
      <vt:lpstr>Slide 5</vt:lpstr>
      <vt:lpstr>Slide 6</vt:lpstr>
      <vt:lpstr>Slide 7</vt:lpstr>
      <vt:lpstr>Activity</vt:lpstr>
      <vt:lpstr>Slide 9</vt:lpstr>
      <vt:lpstr>Class Activity</vt:lpstr>
      <vt:lpstr>Journal Writing </vt:lpstr>
    </vt:vector>
  </TitlesOfParts>
  <Company>Anglophone South School District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Appreciating Happy Experiences</dc:title>
  <dc:creator>Daley, Connie (ASD-N)</dc:creator>
  <cp:lastModifiedBy>Windows User</cp:lastModifiedBy>
  <cp:revision>7</cp:revision>
  <dcterms:created xsi:type="dcterms:W3CDTF">2016-03-04T18:00:09Z</dcterms:created>
  <dcterms:modified xsi:type="dcterms:W3CDTF">2016-03-08T17:20:57Z</dcterms:modified>
</cp:coreProperties>
</file>