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E8962C-B027-4114-8021-288AB3A9AC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E8962C-B027-4114-8021-288AB3A9A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8962C-B027-4114-8021-288AB3A9AC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9728-D7AB-4A97-AC21-DBB51D5D9B0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E8962C-B027-4114-8021-288AB3A9AC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709728-D7AB-4A97-AC21-DBB51D5D9B0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E8962C-B027-4114-8021-288AB3A9AC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Expressing Gratitude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Activity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Describe how you </a:t>
            </a:r>
            <a:r>
              <a:rPr lang="en-US" sz="2800" dirty="0" smtClean="0"/>
              <a:t>feel </a:t>
            </a:r>
            <a:r>
              <a:rPr lang="en-US" sz="2800" dirty="0" smtClean="0"/>
              <a:t>when stressed and when calm</a:t>
            </a:r>
          </a:p>
          <a:p>
            <a:r>
              <a:rPr lang="en-US" sz="2800" dirty="0" smtClean="0"/>
              <a:t>Think about a number of situations (an upcoming test, receiving a compliment, remembering a kind act, speaking in front of the class)</a:t>
            </a:r>
          </a:p>
          <a:p>
            <a:r>
              <a:rPr lang="en-US" sz="2800" dirty="0" smtClean="0"/>
              <a:t>Which system is likely engaged – the calm or stressed one?</a:t>
            </a:r>
          </a:p>
          <a:p>
            <a:r>
              <a:rPr lang="en-US" sz="2800" dirty="0" smtClean="0"/>
              <a:t>What thoughts of thankfulness and appreciation help calm you?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Recall one or two times recently when you said thank-you</a:t>
            </a:r>
          </a:p>
          <a:p>
            <a:r>
              <a:rPr lang="en-US" sz="2800" dirty="0" smtClean="0"/>
              <a:t>What are the types of things you are thankful for (polite gestures, kind acts and words, gifts, spending time or giving attention)</a:t>
            </a:r>
          </a:p>
          <a:p>
            <a:r>
              <a:rPr lang="en-US" sz="2800" dirty="0" smtClean="0"/>
              <a:t>Are there things you are grateful for that you can’t buy in a store?</a:t>
            </a:r>
          </a:p>
          <a:p>
            <a:r>
              <a:rPr lang="en-US" sz="2800" dirty="0" smtClean="0"/>
              <a:t>What are you most likely to say thank-you for?</a:t>
            </a:r>
          </a:p>
          <a:p>
            <a:r>
              <a:rPr lang="en-US" sz="2800" dirty="0" smtClean="0"/>
              <a:t>Are there things you might be thankful for that you don’t usually say thank you for?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Emotions </a:t>
            </a:r>
            <a:endParaRPr lang="en-US" sz="5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59" y="1447800"/>
            <a:ext cx="6877081" cy="4572000"/>
          </a:xfrm>
        </p:spPr>
      </p:pic>
    </p:spTree>
    <p:extLst>
      <p:ext uri="{BB962C8B-B14F-4D97-AF65-F5344CB8AC3E}">
        <p14:creationId xmlns:p14="http://schemas.microsoft.com/office/powerpoint/2010/main" val="1306650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Journal Writing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Reflect on what you have learned and write down any questions you might have</a:t>
            </a:r>
          </a:p>
          <a:p>
            <a:r>
              <a:rPr lang="en-US" sz="2800" dirty="0" smtClean="0"/>
              <a:t>Make a “Top 10” list of things, events, and people in your life that you feel grateful for</a:t>
            </a:r>
          </a:p>
          <a:p>
            <a:r>
              <a:rPr lang="en-US" sz="2800" dirty="0" smtClean="0"/>
              <a:t>Think about a new skill you recently learned from someone and express your gratitude</a:t>
            </a:r>
          </a:p>
          <a:p>
            <a:r>
              <a:rPr lang="en-US" sz="2800" dirty="0" smtClean="0"/>
              <a:t>Think of ways you could become more grateful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Gratitude?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Gratitude is a feeling of thankfulness and joy we feel in response to something we have received, whether the gift is tangible, such as a book, or intangible, such as a smile of encouragement from a loved one or a breathtaking view of a landscape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Practice Expressing Gratitude?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Simply focusing for a minute on the experiences in our lives we are grateful for shifts our thinking to a calmer, more content perspective, which immediately uplift and comfort us</a:t>
            </a:r>
          </a:p>
          <a:p>
            <a:r>
              <a:rPr lang="en-US" sz="2800" dirty="0" smtClean="0"/>
              <a:t>When we make the expression of gratitude a regular practice- whether we make a daily written list or a mental tally of things we are grateful for as we start or end each day – we train our brain to shift to a positive mind-set more efficiently and maintain a healthier, more optimistic perspective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Linking to the Brain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Gratitude has powerful physiological effects on the brain and body</a:t>
            </a:r>
          </a:p>
          <a:p>
            <a:r>
              <a:rPr lang="en-US" sz="2800" dirty="0" smtClean="0"/>
              <a:t>Researchers have found that when we think about someone or something we truly appreciate, our bodies calm themselves</a:t>
            </a:r>
          </a:p>
          <a:p>
            <a:r>
              <a:rPr lang="en-US" sz="2800" dirty="0" smtClean="0"/>
              <a:t>The feelings that come with gratitude trigger the calming branch of the autonomic nervous system, the parasympathetic system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sympathetic system is the “fight, flight or freeze” responder during emergencies, stress and intense activity</a:t>
            </a:r>
          </a:p>
          <a:p>
            <a:r>
              <a:rPr lang="en-US" sz="2800" dirty="0" smtClean="0"/>
              <a:t>The counteracting parasympathetic system is all about “rest and digest”</a:t>
            </a:r>
          </a:p>
          <a:p>
            <a:r>
              <a:rPr lang="en-US" sz="2800" dirty="0" smtClean="0"/>
              <a:t>It slows the heartbeat, shunts blood from the muscles to the organs and contracts the pupils of the eyes</a:t>
            </a:r>
          </a:p>
          <a:p>
            <a:r>
              <a:rPr lang="en-US" sz="2800" dirty="0" smtClean="0"/>
              <a:t>Feeling appreciative also produces a more even heart rhythm, which may reduce the risk of heart attacks and relieve hypertension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457201"/>
            <a:ext cx="6553199" cy="57761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Feeling thankful and appreciative also affects levels of brain neurotransmitters, including releasing dopamine toward the prefrontal cortex where reasoning and logic occur</a:t>
            </a:r>
          </a:p>
          <a:p>
            <a:r>
              <a:rPr lang="en-US" sz="2800" dirty="0" smtClean="0"/>
              <a:t>Dopamine not only fosters contentment, it is also the main player in the brain’s reward and motivation system</a:t>
            </a:r>
          </a:p>
          <a:p>
            <a:r>
              <a:rPr lang="en-US" sz="2800" dirty="0" smtClean="0"/>
              <a:t>Experiments have shown that those who keep gratitude journals or lists feel more optimistic and make more progress toward their goals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People who do daily self-guided exercises in gratitude have higher levels of alertness, enthusiasm, determination, attentiveness and energy</a:t>
            </a:r>
          </a:p>
          <a:p>
            <a:r>
              <a:rPr lang="en-US" sz="2800" dirty="0" smtClean="0"/>
              <a:t>Students who practice grateful thinking not only have a more positive attitude toward school, their brains are more ready to learn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autonomic nervous system automatically controls many functions of our bodies, such as digestion, blood circulation, and breathing</a:t>
            </a:r>
          </a:p>
          <a:p>
            <a:r>
              <a:rPr lang="en-US" sz="2800" dirty="0" smtClean="0"/>
              <a:t>In times of stress the fight, flight or freeze side of this system is in control</a:t>
            </a:r>
          </a:p>
          <a:p>
            <a:r>
              <a:rPr lang="en-US" sz="2800" dirty="0" smtClean="0"/>
              <a:t>During sleep, rest and relaxation the calm side of the system takes over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</TotalTime>
  <Words>629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Franklin Gothic Book</vt:lpstr>
      <vt:lpstr>Perpetua</vt:lpstr>
      <vt:lpstr>Wingdings 2</vt:lpstr>
      <vt:lpstr>Equity</vt:lpstr>
      <vt:lpstr>Expressing Gratitude</vt:lpstr>
      <vt:lpstr>What is Gratitude?</vt:lpstr>
      <vt:lpstr>Why Practice Expressing Gratitude?</vt:lpstr>
      <vt:lpstr>Linking to the Brain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Activity</vt:lpstr>
      <vt:lpstr>PowerPoint Presentation</vt:lpstr>
      <vt:lpstr>Emotions </vt:lpstr>
      <vt:lpstr>Journal Writing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Gratitude</dc:title>
  <dc:creator>Windows User</dc:creator>
  <cp:lastModifiedBy>Daley, Connie (ASD-N)</cp:lastModifiedBy>
  <cp:revision>9</cp:revision>
  <dcterms:created xsi:type="dcterms:W3CDTF">2016-03-10T19:10:54Z</dcterms:created>
  <dcterms:modified xsi:type="dcterms:W3CDTF">2016-03-15T12:29:04Z</dcterms:modified>
</cp:coreProperties>
</file>