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4D227A6-4B41-4AF7-9393-0DB4069B3B7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9D3E-2C94-4300-BF5A-C0818E29DEE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06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227A6-4B41-4AF7-9393-0DB4069B3B7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9D3E-2C94-4300-BF5A-C0818E29DEEF}" type="slidenum">
              <a:rPr lang="en-US" smtClean="0"/>
              <a:t>‹#›</a:t>
            </a:fld>
            <a:endParaRPr lang="en-US"/>
          </a:p>
        </p:txBody>
      </p:sp>
    </p:spTree>
    <p:extLst>
      <p:ext uri="{BB962C8B-B14F-4D97-AF65-F5344CB8AC3E}">
        <p14:creationId xmlns:p14="http://schemas.microsoft.com/office/powerpoint/2010/main" val="121952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227A6-4B41-4AF7-9393-0DB4069B3B7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9D3E-2C94-4300-BF5A-C0818E29DEE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9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227A6-4B41-4AF7-9393-0DB4069B3B7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9D3E-2C94-4300-BF5A-C0818E29DEEF}" type="slidenum">
              <a:rPr lang="en-US" smtClean="0"/>
              <a:t>‹#›</a:t>
            </a:fld>
            <a:endParaRPr lang="en-US"/>
          </a:p>
        </p:txBody>
      </p:sp>
    </p:spTree>
    <p:extLst>
      <p:ext uri="{BB962C8B-B14F-4D97-AF65-F5344CB8AC3E}">
        <p14:creationId xmlns:p14="http://schemas.microsoft.com/office/powerpoint/2010/main" val="306650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D227A6-4B41-4AF7-9393-0DB4069B3B7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9D3E-2C94-4300-BF5A-C0818E29DEE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12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D227A6-4B41-4AF7-9393-0DB4069B3B71}"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D9D3E-2C94-4300-BF5A-C0818E29DEEF}" type="slidenum">
              <a:rPr lang="en-US" smtClean="0"/>
              <a:t>‹#›</a:t>
            </a:fld>
            <a:endParaRPr lang="en-US"/>
          </a:p>
        </p:txBody>
      </p:sp>
    </p:spTree>
    <p:extLst>
      <p:ext uri="{BB962C8B-B14F-4D97-AF65-F5344CB8AC3E}">
        <p14:creationId xmlns:p14="http://schemas.microsoft.com/office/powerpoint/2010/main" val="134402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D227A6-4B41-4AF7-9393-0DB4069B3B71}"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D9D3E-2C94-4300-BF5A-C0818E29DEEF}" type="slidenum">
              <a:rPr lang="en-US" smtClean="0"/>
              <a:t>‹#›</a:t>
            </a:fld>
            <a:endParaRPr lang="en-US"/>
          </a:p>
        </p:txBody>
      </p:sp>
    </p:spTree>
    <p:extLst>
      <p:ext uri="{BB962C8B-B14F-4D97-AF65-F5344CB8AC3E}">
        <p14:creationId xmlns:p14="http://schemas.microsoft.com/office/powerpoint/2010/main" val="195918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D227A6-4B41-4AF7-9393-0DB4069B3B71}"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5D9D3E-2C94-4300-BF5A-C0818E29DEEF}" type="slidenum">
              <a:rPr lang="en-US" smtClean="0"/>
              <a:t>‹#›</a:t>
            </a:fld>
            <a:endParaRPr lang="en-US"/>
          </a:p>
        </p:txBody>
      </p:sp>
    </p:spTree>
    <p:extLst>
      <p:ext uri="{BB962C8B-B14F-4D97-AF65-F5344CB8AC3E}">
        <p14:creationId xmlns:p14="http://schemas.microsoft.com/office/powerpoint/2010/main" val="73407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227A6-4B41-4AF7-9393-0DB4069B3B71}"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D9D3E-2C94-4300-BF5A-C0818E29DEEF}" type="slidenum">
              <a:rPr lang="en-US" smtClean="0"/>
              <a:t>‹#›</a:t>
            </a:fld>
            <a:endParaRPr lang="en-US"/>
          </a:p>
        </p:txBody>
      </p:sp>
    </p:spTree>
    <p:extLst>
      <p:ext uri="{BB962C8B-B14F-4D97-AF65-F5344CB8AC3E}">
        <p14:creationId xmlns:p14="http://schemas.microsoft.com/office/powerpoint/2010/main" val="237641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227A6-4B41-4AF7-9393-0DB4069B3B71}"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D9D3E-2C94-4300-BF5A-C0818E29DEEF}" type="slidenum">
              <a:rPr lang="en-US" smtClean="0"/>
              <a:t>‹#›</a:t>
            </a:fld>
            <a:endParaRPr lang="en-US"/>
          </a:p>
        </p:txBody>
      </p:sp>
    </p:spTree>
    <p:extLst>
      <p:ext uri="{BB962C8B-B14F-4D97-AF65-F5344CB8AC3E}">
        <p14:creationId xmlns:p14="http://schemas.microsoft.com/office/powerpoint/2010/main" val="318695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227A6-4B41-4AF7-9393-0DB4069B3B71}"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D9D3E-2C94-4300-BF5A-C0818E29DEE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69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D227A6-4B41-4AF7-9393-0DB4069B3B71}" type="datetimeFigureOut">
              <a:rPr lang="en-US" smtClean="0"/>
              <a:t>3/16/2016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45D9D3E-2C94-4300-BF5A-C0818E29DEE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785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Gratitude – Part 2 </a:t>
            </a:r>
            <a:endParaRPr lang="en-US" sz="6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028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Gratitude comes from the ancient word </a:t>
            </a:r>
            <a:r>
              <a:rPr lang="en-US" sz="2800" dirty="0" err="1" smtClean="0"/>
              <a:t>gratitudo</a:t>
            </a:r>
            <a:r>
              <a:rPr lang="en-US" sz="2800" dirty="0" smtClean="0"/>
              <a:t>, which means to find what is pleasing or to give thanks</a:t>
            </a:r>
          </a:p>
          <a:p>
            <a:r>
              <a:rPr lang="en-US" sz="2800" dirty="0" smtClean="0"/>
              <a:t>The benefit of gratitude is that it cultivates a sense of openness, appreciation, altruism and kindness</a:t>
            </a:r>
          </a:p>
          <a:p>
            <a:r>
              <a:rPr lang="en-US" sz="2800" dirty="0" smtClean="0"/>
              <a:t>You can focus on what is missing in your life or you can focus on what is present</a:t>
            </a:r>
          </a:p>
          <a:p>
            <a:r>
              <a:rPr lang="en-US" sz="2800" dirty="0" smtClean="0"/>
              <a:t>“Pray for what you already have in your life and you’ll never be disappointed” </a:t>
            </a:r>
            <a:endParaRPr lang="en-US" sz="2800" dirty="0"/>
          </a:p>
        </p:txBody>
      </p:sp>
    </p:spTree>
    <p:extLst>
      <p:ext uri="{BB962C8B-B14F-4D97-AF65-F5344CB8AC3E}">
        <p14:creationId xmlns:p14="http://schemas.microsoft.com/office/powerpoint/2010/main" val="8779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Gratitude</a:t>
            </a:r>
            <a:endParaRPr lang="en-US" dirty="0"/>
          </a:p>
        </p:txBody>
      </p:sp>
      <p:sp>
        <p:nvSpPr>
          <p:cNvPr id="3" name="Content Placeholder 2"/>
          <p:cNvSpPr>
            <a:spLocks noGrp="1"/>
          </p:cNvSpPr>
          <p:nvPr>
            <p:ph idx="1"/>
          </p:nvPr>
        </p:nvSpPr>
        <p:spPr/>
        <p:txBody>
          <a:bodyPr>
            <a:normAutofit/>
          </a:bodyPr>
          <a:lstStyle/>
          <a:p>
            <a:r>
              <a:rPr lang="en-US" sz="2800" dirty="0" smtClean="0"/>
              <a:t>Includes commonplace and familiar things that are so easy to take for granted like:</a:t>
            </a:r>
          </a:p>
          <a:p>
            <a:r>
              <a:rPr lang="en-US" sz="2800" dirty="0"/>
              <a:t>A</a:t>
            </a:r>
            <a:r>
              <a:rPr lang="en-US" sz="2800" dirty="0" smtClean="0"/>
              <a:t> roof over your head		Transportation</a:t>
            </a:r>
          </a:p>
          <a:p>
            <a:r>
              <a:rPr lang="en-US" sz="2800" dirty="0" smtClean="0"/>
              <a:t>A plentiful water supply		Tress</a:t>
            </a:r>
          </a:p>
          <a:p>
            <a:r>
              <a:rPr lang="en-US" sz="2800" dirty="0"/>
              <a:t>A</a:t>
            </a:r>
            <a:r>
              <a:rPr lang="en-US" sz="2800" dirty="0" smtClean="0"/>
              <a:t> bed to sleep in			Electricity</a:t>
            </a:r>
          </a:p>
          <a:p>
            <a:r>
              <a:rPr lang="en-US" sz="2800" dirty="0" smtClean="0"/>
              <a:t>Food to eat 			Clothing</a:t>
            </a:r>
          </a:p>
          <a:p>
            <a:r>
              <a:rPr lang="en-US" sz="2800" dirty="0" smtClean="0"/>
              <a:t>Health				Supportive people in your life</a:t>
            </a:r>
            <a:endParaRPr lang="en-US" sz="2800" dirty="0"/>
          </a:p>
        </p:txBody>
      </p:sp>
    </p:spTree>
    <p:extLst>
      <p:ext uri="{BB962C8B-B14F-4D97-AF65-F5344CB8AC3E}">
        <p14:creationId xmlns:p14="http://schemas.microsoft.com/office/powerpoint/2010/main" val="228900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Paradoxical gratitude</a:t>
            </a:r>
            <a:endParaRPr lang="en-US" dirty="0"/>
          </a:p>
        </p:txBody>
      </p:sp>
      <p:sp>
        <p:nvSpPr>
          <p:cNvPr id="3" name="Content Placeholder 2"/>
          <p:cNvSpPr>
            <a:spLocks noGrp="1"/>
          </p:cNvSpPr>
          <p:nvPr>
            <p:ph idx="1"/>
          </p:nvPr>
        </p:nvSpPr>
        <p:spPr/>
        <p:txBody>
          <a:bodyPr>
            <a:normAutofit/>
          </a:bodyPr>
          <a:lstStyle/>
          <a:p>
            <a:r>
              <a:rPr lang="en-US" sz="2800" dirty="0" smtClean="0"/>
              <a:t>Consists of finding gratitude for the circumstances you prefer not to have in your life i.e., health issues, but have doctors and medications to help or you have relationships issues but have other friends to support you.</a:t>
            </a:r>
          </a:p>
          <a:p>
            <a:r>
              <a:rPr lang="en-US" sz="2800" dirty="0" smtClean="0"/>
              <a:t>There is always something to be grateful for</a:t>
            </a:r>
            <a:endParaRPr lang="en-US" sz="2800" dirty="0"/>
          </a:p>
        </p:txBody>
      </p:sp>
    </p:spTree>
    <p:extLst>
      <p:ext uri="{BB962C8B-B14F-4D97-AF65-F5344CB8AC3E}">
        <p14:creationId xmlns:p14="http://schemas.microsoft.com/office/powerpoint/2010/main" val="350504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 Journa</a:t>
            </a:r>
            <a:r>
              <a:rPr lang="en-US" dirty="0"/>
              <a:t>l</a:t>
            </a:r>
          </a:p>
        </p:txBody>
      </p:sp>
      <p:sp>
        <p:nvSpPr>
          <p:cNvPr id="3" name="Content Placeholder 2"/>
          <p:cNvSpPr>
            <a:spLocks noGrp="1"/>
          </p:cNvSpPr>
          <p:nvPr>
            <p:ph idx="1"/>
          </p:nvPr>
        </p:nvSpPr>
        <p:spPr/>
        <p:txBody>
          <a:bodyPr>
            <a:normAutofit lnSpcReduction="10000"/>
          </a:bodyPr>
          <a:lstStyle/>
          <a:p>
            <a:r>
              <a:rPr lang="en-US" sz="2800" dirty="0" smtClean="0"/>
              <a:t>Keeping a gratitude journal is nice because it builds up the storehouse of memories about gratitude</a:t>
            </a:r>
          </a:p>
          <a:p>
            <a:r>
              <a:rPr lang="en-US" sz="2800" dirty="0" smtClean="0"/>
              <a:t>Have you ever told or written a letter to someone who has done something helpful, kind, caring, impactful or compassionate for you</a:t>
            </a:r>
          </a:p>
          <a:p>
            <a:r>
              <a:rPr lang="en-US" sz="2800" dirty="0" smtClean="0"/>
              <a:t>At the end of week, look back over your gratitude journal </a:t>
            </a:r>
          </a:p>
          <a:p>
            <a:r>
              <a:rPr lang="en-US" sz="2800" dirty="0" smtClean="0"/>
              <a:t>Do you notice a common theme?</a:t>
            </a:r>
          </a:p>
          <a:p>
            <a:r>
              <a:rPr lang="en-US" sz="2800" dirty="0" smtClean="0"/>
              <a:t>How does it feel to look it over?</a:t>
            </a:r>
          </a:p>
          <a:p>
            <a:r>
              <a:rPr lang="en-US" sz="2800" dirty="0" smtClean="0"/>
              <a:t>Were there any surprises? </a:t>
            </a:r>
            <a:endParaRPr lang="en-US" sz="2800" dirty="0"/>
          </a:p>
        </p:txBody>
      </p:sp>
    </p:spTree>
    <p:extLst>
      <p:ext uri="{BB962C8B-B14F-4D97-AF65-F5344CB8AC3E}">
        <p14:creationId xmlns:p14="http://schemas.microsoft.com/office/powerpoint/2010/main" val="2590828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 the </a:t>
            </a:r>
            <a:r>
              <a:rPr lang="en-US" dirty="0" err="1" smtClean="0"/>
              <a:t>g.l.a.d</a:t>
            </a:r>
            <a:r>
              <a:rPr lang="en-US" dirty="0" smtClean="0"/>
              <a:t>. </a:t>
            </a:r>
            <a:r>
              <a:rPr lang="en-US" smtClean="0"/>
              <a:t>technique</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9475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196</TotalTime>
  <Words>229</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Tw Cen MT</vt:lpstr>
      <vt:lpstr>Tw Cen MT Condensed</vt:lpstr>
      <vt:lpstr>Wingdings 3</vt:lpstr>
      <vt:lpstr>Integral</vt:lpstr>
      <vt:lpstr>Gratitude – Part 2 </vt:lpstr>
      <vt:lpstr>PowerPoint Presentation</vt:lpstr>
      <vt:lpstr>Basic Gratitude</vt:lpstr>
      <vt:lpstr>Paradoxical gratitude</vt:lpstr>
      <vt:lpstr>Gratitude Journal</vt:lpstr>
      <vt:lpstr>Handout: the g.l.a.d. technique</vt:lpstr>
    </vt:vector>
  </TitlesOfParts>
  <Company>Anglophone South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Gratitude – Part 2</dc:title>
  <dc:creator>Daley, Connie (ASD-N)</dc:creator>
  <cp:lastModifiedBy>Daley, Connie (ASD-N)</cp:lastModifiedBy>
  <cp:revision>4</cp:revision>
  <dcterms:created xsi:type="dcterms:W3CDTF">2016-03-16T15:46:02Z</dcterms:created>
  <dcterms:modified xsi:type="dcterms:W3CDTF">2016-03-16T19:02:02Z</dcterms:modified>
</cp:coreProperties>
</file>