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AB3DE3-9C09-40E5-BC74-595ADFBCEFF7}"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212318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AB3DE3-9C09-40E5-BC74-595ADFBCEFF7}"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968558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AB3DE3-9C09-40E5-BC74-595ADFBCEFF7}"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287F8-A171-4D5F-B55A-0224E21FD99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32648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AB3DE3-9C09-40E5-BC74-595ADFBCEFF7}"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375561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AB3DE3-9C09-40E5-BC74-595ADFBCEFF7}"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287F8-A171-4D5F-B55A-0224E21FD99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71699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AB3DE3-9C09-40E5-BC74-595ADFBCEFF7}"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1408535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AB3DE3-9C09-40E5-BC74-595ADFBCEFF7}"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1186469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AB3DE3-9C09-40E5-BC74-595ADFBCEFF7}"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351296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AB3DE3-9C09-40E5-BC74-595ADFBCEFF7}"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1592733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AB3DE3-9C09-40E5-BC74-595ADFBCEFF7}"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127243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AB3DE3-9C09-40E5-BC74-595ADFBCEFF7}"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388321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AB3DE3-9C09-40E5-BC74-595ADFBCEFF7}" type="datetimeFigureOut">
              <a:rPr lang="en-US" smtClean="0"/>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3758665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AB3DE3-9C09-40E5-BC74-595ADFBCEFF7}" type="datetimeFigureOut">
              <a:rPr lang="en-US" smtClean="0"/>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226921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B3DE3-9C09-40E5-BC74-595ADFBCEFF7}" type="datetimeFigureOut">
              <a:rPr lang="en-US" smtClean="0"/>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2628890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AB3DE3-9C09-40E5-BC74-595ADFBCEFF7}"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203803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AB3DE3-9C09-40E5-BC74-595ADFBCEFF7}"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287F8-A171-4D5F-B55A-0224E21FD997}" type="slidenum">
              <a:rPr lang="en-US" smtClean="0"/>
              <a:t>‹#›</a:t>
            </a:fld>
            <a:endParaRPr lang="en-US"/>
          </a:p>
        </p:txBody>
      </p:sp>
    </p:spTree>
    <p:extLst>
      <p:ext uri="{BB962C8B-B14F-4D97-AF65-F5344CB8AC3E}">
        <p14:creationId xmlns:p14="http://schemas.microsoft.com/office/powerpoint/2010/main" val="1674593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AB3DE3-9C09-40E5-BC74-595ADFBCEFF7}" type="datetimeFigureOut">
              <a:rPr lang="en-US" smtClean="0"/>
              <a:t>2/24/2016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75287F8-A171-4D5F-B55A-0224E21FD997}" type="slidenum">
              <a:rPr lang="en-US" smtClean="0"/>
              <a:t>‹#›</a:t>
            </a:fld>
            <a:endParaRPr lang="en-US"/>
          </a:p>
        </p:txBody>
      </p:sp>
    </p:spTree>
    <p:extLst>
      <p:ext uri="{BB962C8B-B14F-4D97-AF65-F5344CB8AC3E}">
        <p14:creationId xmlns:p14="http://schemas.microsoft.com/office/powerpoint/2010/main" val="3127767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Positive Mindset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3628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Fill in the Blanks</a:t>
            </a:r>
          </a:p>
          <a:p>
            <a:r>
              <a:rPr lang="en-US" sz="2800" dirty="0" smtClean="0"/>
              <a:t>Name that Thought</a:t>
            </a:r>
          </a:p>
          <a:p>
            <a:r>
              <a:rPr lang="en-US" sz="2800" dirty="0" smtClean="0"/>
              <a:t>The pink elephant </a:t>
            </a:r>
          </a:p>
          <a:p>
            <a:r>
              <a:rPr lang="en-US" sz="2800" dirty="0" smtClean="0"/>
              <a:t>Workbook: Dealing With </a:t>
            </a:r>
            <a:r>
              <a:rPr lang="en-US" sz="2800" smtClean="0"/>
              <a:t>Troubling Thoughts</a:t>
            </a:r>
            <a:endParaRPr lang="en-US" sz="2800"/>
          </a:p>
        </p:txBody>
      </p:sp>
    </p:spTree>
    <p:extLst>
      <p:ext uri="{BB962C8B-B14F-4D97-AF65-F5344CB8AC3E}">
        <p14:creationId xmlns:p14="http://schemas.microsoft.com/office/powerpoint/2010/main" val="994216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Journal Writing </a:t>
            </a:r>
            <a:endParaRPr lang="en-US" sz="4800" dirty="0"/>
          </a:p>
        </p:txBody>
      </p:sp>
      <p:sp>
        <p:nvSpPr>
          <p:cNvPr id="3" name="Content Placeholder 2"/>
          <p:cNvSpPr>
            <a:spLocks noGrp="1"/>
          </p:cNvSpPr>
          <p:nvPr>
            <p:ph idx="1"/>
          </p:nvPr>
        </p:nvSpPr>
        <p:spPr/>
        <p:txBody>
          <a:bodyPr>
            <a:normAutofit/>
          </a:bodyPr>
          <a:lstStyle/>
          <a:p>
            <a:r>
              <a:rPr lang="en-US" sz="2800" dirty="0" smtClean="0"/>
              <a:t>Reflect on what you have learned about perspective taking and record any questions you may have</a:t>
            </a:r>
          </a:p>
          <a:p>
            <a:r>
              <a:rPr lang="en-US" sz="2800" dirty="0" smtClean="0"/>
              <a:t>Make two columns in your journal. At the top of one write “MY thoughts” and at the top of the other write “Their thoughts”. Think of a recent disagreement you have had. Describe the thoughts of </a:t>
            </a:r>
            <a:r>
              <a:rPr lang="en-US" sz="2800" smtClean="0"/>
              <a:t>each side. </a:t>
            </a:r>
            <a:endParaRPr lang="en-US" sz="2800" dirty="0"/>
          </a:p>
        </p:txBody>
      </p:sp>
    </p:spTree>
    <p:extLst>
      <p:ext uri="{BB962C8B-B14F-4D97-AF65-F5344CB8AC3E}">
        <p14:creationId xmlns:p14="http://schemas.microsoft.com/office/powerpoint/2010/main" val="3031125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Cultivating a Positive Mind-set</a:t>
            </a:r>
            <a:endParaRPr lang="en-US" sz="4800" dirty="0"/>
          </a:p>
        </p:txBody>
      </p:sp>
      <p:sp>
        <p:nvSpPr>
          <p:cNvPr id="3" name="Content Placeholder 2"/>
          <p:cNvSpPr>
            <a:spLocks noGrp="1"/>
          </p:cNvSpPr>
          <p:nvPr>
            <p:ph idx="1"/>
          </p:nvPr>
        </p:nvSpPr>
        <p:spPr/>
        <p:txBody>
          <a:bodyPr>
            <a:normAutofit/>
          </a:bodyPr>
          <a:lstStyle/>
          <a:p>
            <a:r>
              <a:rPr lang="en-US" sz="2800" dirty="0" smtClean="0"/>
              <a:t>Cultivating happiness in our lives has many benefits emotionally, socially, and physically – we relate to others better, we treat ourselves well and we are more likely to adopt healthy habits and avoid destructive </a:t>
            </a:r>
            <a:r>
              <a:rPr lang="en-US" sz="2800" dirty="0" err="1" smtClean="0"/>
              <a:t>behaviours</a:t>
            </a:r>
            <a:endParaRPr lang="en-US" sz="2800" dirty="0"/>
          </a:p>
        </p:txBody>
      </p:sp>
    </p:spTree>
    <p:extLst>
      <p:ext uri="{BB962C8B-B14F-4D97-AF65-F5344CB8AC3E}">
        <p14:creationId xmlns:p14="http://schemas.microsoft.com/office/powerpoint/2010/main" val="322723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But can happiness really help us get smarter?</a:t>
            </a:r>
          </a:p>
          <a:p>
            <a:r>
              <a:rPr lang="en-US" sz="2800" dirty="0" smtClean="0"/>
              <a:t>Yes!  Cognitive studies have shown that learning that is connected with a happy or positive emotional experience causes the information to get stored in our long term memories, while learning that takes place in conditions that cause stress and anxiety is stored only in short-term memory; it is not available for long-term use</a:t>
            </a:r>
            <a:endParaRPr lang="en-US" sz="2800" dirty="0"/>
          </a:p>
        </p:txBody>
      </p:sp>
    </p:spTree>
    <p:extLst>
      <p:ext uri="{BB962C8B-B14F-4D97-AF65-F5344CB8AC3E}">
        <p14:creationId xmlns:p14="http://schemas.microsoft.com/office/powerpoint/2010/main" val="2265507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Perspective Taking </a:t>
            </a:r>
            <a:endParaRPr lang="en-US" sz="6000" dirty="0"/>
          </a:p>
        </p:txBody>
      </p:sp>
      <p:sp>
        <p:nvSpPr>
          <p:cNvPr id="3" name="Content Placeholder 2"/>
          <p:cNvSpPr>
            <a:spLocks noGrp="1"/>
          </p:cNvSpPr>
          <p:nvPr>
            <p:ph idx="1"/>
          </p:nvPr>
        </p:nvSpPr>
        <p:spPr/>
        <p:txBody>
          <a:bodyPr>
            <a:normAutofit/>
          </a:bodyPr>
          <a:lstStyle/>
          <a:p>
            <a:r>
              <a:rPr lang="en-US" sz="2800" dirty="0" smtClean="0"/>
              <a:t>Perspective taking allows us to consider more than one way of understanding a behavior, event or situation.</a:t>
            </a:r>
          </a:p>
          <a:p>
            <a:r>
              <a:rPr lang="en-US" sz="2800" dirty="0" smtClean="0"/>
              <a:t>The skill is particularly useful on a global scale as our ability to communicate and our need to share resources with other people and cultures expand.</a:t>
            </a:r>
            <a:endParaRPr lang="en-US" sz="2800" dirty="0"/>
          </a:p>
        </p:txBody>
      </p:sp>
    </p:spTree>
    <p:extLst>
      <p:ext uri="{BB962C8B-B14F-4D97-AF65-F5344CB8AC3E}">
        <p14:creationId xmlns:p14="http://schemas.microsoft.com/office/powerpoint/2010/main" val="3716887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practice perspective taking? </a:t>
            </a:r>
            <a:endParaRPr lang="en-US" sz="4400" dirty="0"/>
          </a:p>
        </p:txBody>
      </p:sp>
      <p:sp>
        <p:nvSpPr>
          <p:cNvPr id="3" name="Content Placeholder 2"/>
          <p:cNvSpPr>
            <a:spLocks noGrp="1"/>
          </p:cNvSpPr>
          <p:nvPr>
            <p:ph idx="1"/>
          </p:nvPr>
        </p:nvSpPr>
        <p:spPr/>
        <p:txBody>
          <a:bodyPr>
            <a:normAutofit/>
          </a:bodyPr>
          <a:lstStyle/>
          <a:p>
            <a:r>
              <a:rPr lang="en-US" sz="2800" dirty="0" smtClean="0"/>
              <a:t>On the most practical level, students who are able to accept that other classmates may behave or think differently than they do are much better equipped to tolerate and find ways to get along with peers.</a:t>
            </a:r>
          </a:p>
          <a:p>
            <a:r>
              <a:rPr lang="en-US" sz="2800" dirty="0" smtClean="0"/>
              <a:t>These students can talk out a problem and find a solution that is mutually agreeable.</a:t>
            </a:r>
            <a:endParaRPr lang="en-US" sz="2800" dirty="0"/>
          </a:p>
        </p:txBody>
      </p:sp>
    </p:spTree>
    <p:extLst>
      <p:ext uri="{BB962C8B-B14F-4D97-AF65-F5344CB8AC3E}">
        <p14:creationId xmlns:p14="http://schemas.microsoft.com/office/powerpoint/2010/main" val="3636474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Linking to the brain</a:t>
            </a:r>
            <a:endParaRPr lang="en-US" sz="6000" dirty="0"/>
          </a:p>
        </p:txBody>
      </p:sp>
      <p:sp>
        <p:nvSpPr>
          <p:cNvPr id="3" name="Content Placeholder 2"/>
          <p:cNvSpPr>
            <a:spLocks noGrp="1"/>
          </p:cNvSpPr>
          <p:nvPr>
            <p:ph idx="1"/>
          </p:nvPr>
        </p:nvSpPr>
        <p:spPr/>
        <p:txBody>
          <a:bodyPr>
            <a:normAutofit/>
          </a:bodyPr>
          <a:lstStyle/>
          <a:p>
            <a:r>
              <a:rPr lang="en-US" sz="2800" dirty="0" smtClean="0"/>
              <a:t>Perspective taking is the ability to see situations and events from the viewpoint of another person</a:t>
            </a:r>
          </a:p>
          <a:p>
            <a:r>
              <a:rPr lang="en-US" sz="2800" dirty="0" smtClean="0"/>
              <a:t>When we mindfully practice perspective taking, we become more skilled at accurately interpreting the behavior of those around us</a:t>
            </a:r>
          </a:p>
          <a:p>
            <a:r>
              <a:rPr lang="en-US" sz="2800" dirty="0" smtClean="0"/>
              <a:t>Mentally standing in someone else’s shoes requires reflection, which can forestall an unthinking reaction. </a:t>
            </a:r>
            <a:endParaRPr lang="en-US" sz="2800" dirty="0"/>
          </a:p>
        </p:txBody>
      </p:sp>
    </p:spTree>
    <p:extLst>
      <p:ext uri="{BB962C8B-B14F-4D97-AF65-F5344CB8AC3E}">
        <p14:creationId xmlns:p14="http://schemas.microsoft.com/office/powerpoint/2010/main" val="116029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Repeatedly viewing issues or events through different lenses builds and strengthens the neural networks that enable us to reason before we take action</a:t>
            </a:r>
          </a:p>
          <a:p>
            <a:r>
              <a:rPr lang="en-US" sz="2800" dirty="0" smtClean="0"/>
              <a:t>Paying attention to a situation in a calm, focused, mindful manner is a physiological workout for the brain, actually stimulating blood flow to it.</a:t>
            </a:r>
          </a:p>
          <a:p>
            <a:endParaRPr lang="en-US" sz="2800" dirty="0"/>
          </a:p>
        </p:txBody>
      </p:sp>
    </p:spTree>
    <p:extLst>
      <p:ext uri="{BB962C8B-B14F-4D97-AF65-F5344CB8AC3E}">
        <p14:creationId xmlns:p14="http://schemas.microsoft.com/office/powerpoint/2010/main" val="130015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Calm perspective taking directs incoming information to the reflective, thinking prefrontal cortex instead of to the reflexive, reactive amygdala</a:t>
            </a:r>
          </a:p>
          <a:p>
            <a:r>
              <a:rPr lang="en-US" sz="2800" dirty="0" smtClean="0"/>
              <a:t>A brain that operates primarily in the prefrontal cortex makes superior decisions, facilitating good choices for its owner.</a:t>
            </a:r>
            <a:endParaRPr lang="en-US" sz="2800" dirty="0"/>
          </a:p>
        </p:txBody>
      </p:sp>
    </p:spTree>
    <p:extLst>
      <p:ext uri="{BB962C8B-B14F-4D97-AF65-F5344CB8AC3E}">
        <p14:creationId xmlns:p14="http://schemas.microsoft.com/office/powerpoint/2010/main" val="3325921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Practice </a:t>
            </a:r>
            <a:endParaRPr lang="en-US" sz="5400" dirty="0"/>
          </a:p>
        </p:txBody>
      </p:sp>
      <p:sp>
        <p:nvSpPr>
          <p:cNvPr id="3" name="Content Placeholder 2"/>
          <p:cNvSpPr>
            <a:spLocks noGrp="1"/>
          </p:cNvSpPr>
          <p:nvPr>
            <p:ph idx="1"/>
          </p:nvPr>
        </p:nvSpPr>
        <p:spPr/>
        <p:txBody>
          <a:bodyPr>
            <a:normAutofit/>
          </a:bodyPr>
          <a:lstStyle/>
          <a:p>
            <a:r>
              <a:rPr lang="en-US" sz="2800" dirty="0" smtClean="0"/>
              <a:t>Fold a square sheet of paper into a fortune teller</a:t>
            </a:r>
          </a:p>
          <a:p>
            <a:r>
              <a:rPr lang="en-US" sz="2800" dirty="0" smtClean="0"/>
              <a:t>Unfold it until it’s a flat sheet again</a:t>
            </a:r>
          </a:p>
          <a:p>
            <a:r>
              <a:rPr lang="en-US" sz="2800" dirty="0" smtClean="0"/>
              <a:t>Refold  it into a fortune teller </a:t>
            </a:r>
          </a:p>
          <a:p>
            <a:r>
              <a:rPr lang="en-US" sz="2800" dirty="0" smtClean="0"/>
              <a:t>Was it easier to make the fortune teller the second time?  Why?</a:t>
            </a:r>
          </a:p>
          <a:p>
            <a:r>
              <a:rPr lang="en-US" sz="2800" dirty="0" smtClean="0"/>
              <a:t>How is this like the brain when you learn to think before acting? </a:t>
            </a:r>
            <a:endParaRPr lang="en-US" sz="2800" dirty="0"/>
          </a:p>
        </p:txBody>
      </p:sp>
    </p:spTree>
    <p:extLst>
      <p:ext uri="{BB962C8B-B14F-4D97-AF65-F5344CB8AC3E}">
        <p14:creationId xmlns:p14="http://schemas.microsoft.com/office/powerpoint/2010/main" val="4974105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189</TotalTime>
  <Words>496</Words>
  <Application>Microsoft Office PowerPoint</Application>
  <PresentationFormat>Widescreen</PresentationFormat>
  <Paragraphs>32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Positive Mindset</vt:lpstr>
      <vt:lpstr>Cultivating a Positive Mind-set</vt:lpstr>
      <vt:lpstr>PowerPoint Presentation</vt:lpstr>
      <vt:lpstr>Perspective Taking </vt:lpstr>
      <vt:lpstr>Why practice perspective taking? </vt:lpstr>
      <vt:lpstr>Linking to the brain</vt:lpstr>
      <vt:lpstr>PowerPoint Presentation</vt:lpstr>
      <vt:lpstr>PowerPoint Presentation</vt:lpstr>
      <vt:lpstr>Practice </vt:lpstr>
      <vt:lpstr>PowerPoint Presentation</vt:lpstr>
      <vt:lpstr>Journal Writing </vt:lpstr>
    </vt:vector>
  </TitlesOfParts>
  <Company>Anglophone South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Mindset</dc:title>
  <dc:creator>Daley, Connie (ASD-N)</dc:creator>
  <cp:lastModifiedBy>Daley, Connie (ASD-N)</cp:lastModifiedBy>
  <cp:revision>6</cp:revision>
  <dcterms:created xsi:type="dcterms:W3CDTF">2016-02-22T14:14:32Z</dcterms:created>
  <dcterms:modified xsi:type="dcterms:W3CDTF">2016-02-24T16:08:48Z</dcterms:modified>
</cp:coreProperties>
</file>