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53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6988-EE01-4760-8F33-CE5D5228F9CC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B980-B8D6-41C5-93AB-0D2DA08AF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2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6988-EE01-4760-8F33-CE5D5228F9CC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B980-B8D6-41C5-93AB-0D2DA08AF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399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6988-EE01-4760-8F33-CE5D5228F9CC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B980-B8D6-41C5-93AB-0D2DA08AFC2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6122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6988-EE01-4760-8F33-CE5D5228F9CC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B980-B8D6-41C5-93AB-0D2DA08AF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87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6988-EE01-4760-8F33-CE5D5228F9CC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B980-B8D6-41C5-93AB-0D2DA08AFC2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34110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6988-EE01-4760-8F33-CE5D5228F9CC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B980-B8D6-41C5-93AB-0D2DA08AF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8727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6988-EE01-4760-8F33-CE5D5228F9CC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B980-B8D6-41C5-93AB-0D2DA08AF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166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6988-EE01-4760-8F33-CE5D5228F9CC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B980-B8D6-41C5-93AB-0D2DA08AF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524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6988-EE01-4760-8F33-CE5D5228F9CC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B980-B8D6-41C5-93AB-0D2DA08AF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614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6988-EE01-4760-8F33-CE5D5228F9CC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B980-B8D6-41C5-93AB-0D2DA08AF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018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6988-EE01-4760-8F33-CE5D5228F9CC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B980-B8D6-41C5-93AB-0D2DA08AF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875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6988-EE01-4760-8F33-CE5D5228F9CC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B980-B8D6-41C5-93AB-0D2DA08AF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7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6988-EE01-4760-8F33-CE5D5228F9CC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B980-B8D6-41C5-93AB-0D2DA08AF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681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6988-EE01-4760-8F33-CE5D5228F9CC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B980-B8D6-41C5-93AB-0D2DA08AF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62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6988-EE01-4760-8F33-CE5D5228F9CC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B980-B8D6-41C5-93AB-0D2DA08AF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28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A6988-EE01-4760-8F33-CE5D5228F9CC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AB980-B8D6-41C5-93AB-0D2DA08AF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09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A6988-EE01-4760-8F33-CE5D5228F9CC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E5AB980-B8D6-41C5-93AB-0D2DA08AF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94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Définitions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681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0565" y="329565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potentiel 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électrique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kumimoji="0" lang="fr-F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l' </a:t>
            </a:r>
            <a:r>
              <a:rPr lang="fr-F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nergie électrique qui possède un électron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Tension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Potentiel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électrique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Volts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l'unité S.I. utilisé pour mesurer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potentiel électrique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Chute 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tension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une mesure de l'énergie de chaque électron cède lorsqu'elle se déplace à travers un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circuit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courant électrique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est une mesure de la vitesse à laquelle les charges électriques se déplacent devant un point donné dans un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circuit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Ampère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( A) est l'unité S.I. utilisé pour mesurer le courant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électrique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fr-FR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Exemple</a:t>
            </a:r>
            <a:r>
              <a:rPr lang="fr-F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dans une ampoule de 100 watts seulement 1 ampère de courant circule à travers elle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fr-FR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18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378440" cy="98651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72993" y="940513"/>
            <a:ext cx="10743647" cy="495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La résistance est la capacité à retenir le flux d'électrons dans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un conducteur</a:t>
            </a:r>
            <a:endParaRPr lang="fr-FR" altLang="en-US" sz="2800" dirty="0">
              <a:latin typeface="Arial Unicode MS" panose="020B060402020202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Les molécules présentes dans chaque type de conducteur résiste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à le</a:t>
            </a:r>
            <a:r>
              <a:rPr kumimoji="0" lang="fr-FR" alt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flux</a:t>
            </a:r>
            <a:r>
              <a:rPr kumimoji="0" lang="fr-FR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des électrons dans une certaine mesure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fr-FR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Le symbole de la résistance électrique est R et l'unité S.I.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fr-FR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est l' Ohm </a:t>
            </a:r>
            <a:endParaRPr lang="fr-FR" altLang="en-US" sz="28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fr-FR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Lorsque les flux d'électrons à travers un conducteur ,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fr-FR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la résistance électrique entraîne une perte de potentiel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fr-FR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électrique (tension)</a:t>
            </a:r>
            <a:endParaRPr kumimoji="0" lang="fr-FR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en-US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365207" y="764529"/>
            <a:ext cx="22794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)</a:t>
            </a:r>
            <a:endParaRPr kumimoji="0" lang="fr-F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406" y="3122936"/>
            <a:ext cx="740227" cy="500742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256315"/>
            <a:ext cx="22794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)</a:t>
            </a:r>
            <a:endParaRPr kumimoji="0" lang="fr-F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93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1976925"/>
            <a:ext cx="10337800" cy="3385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 y a une différence dans la quantité de potentiel électrique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après que les électrons ont circulé à travers le conducteur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Cette différence est appelée la différence de 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potentiel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fr-FR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fr-FR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La loi d'Ohm permet d' expliquer la relation qui existe entre la différence de potentiel à travers un conducteur ( fil de cuivre ) et le courant électrique qui circule à travers elle</a:t>
            </a:r>
            <a:endParaRPr kumimoji="0" lang="fr-FR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fr-FR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24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800" dirty="0"/>
              <a:t>La loi d'Ohm : la différence de potentiel entre deux points d' un conducteur est proportionnelle ( directement lié ) au courant électrique circulant à travers le </a:t>
            </a:r>
            <a:r>
              <a:rPr lang="fr-FR" sz="2800" dirty="0" smtClean="0"/>
              <a:t>conducteur</a:t>
            </a:r>
          </a:p>
          <a:p>
            <a:r>
              <a:rPr lang="fr-FR" sz="2800" dirty="0"/>
              <a:t>Elle est la résistance du conducteur qui relie la différence de potentiel au </a:t>
            </a:r>
            <a:r>
              <a:rPr lang="fr-FR" sz="2800" dirty="0" smtClean="0"/>
              <a:t>courant</a:t>
            </a:r>
          </a:p>
          <a:p>
            <a:r>
              <a:rPr lang="fr-FR" sz="2800" dirty="0"/>
              <a:t>Cette loi est utilisée pour calculer la résistance de la charge lors de la conception des appareils électriques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86671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160" y="629285"/>
            <a:ext cx="10515600" cy="25812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6000" b="1" dirty="0" smtClean="0"/>
              <a:t>La </a:t>
            </a:r>
            <a:r>
              <a:rPr lang="en-US" sz="6000" b="1" dirty="0" err="1" smtClean="0"/>
              <a:t>Loi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d’Ohm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000" dirty="0" smtClean="0"/>
              <a:t> </a:t>
            </a:r>
            <a:r>
              <a:rPr lang="fr-FR" sz="3100" dirty="0">
                <a:latin typeface="Arial" panose="020B0604020202020204" pitchFamily="34" charset="0"/>
                <a:cs typeface="Arial" panose="020B0604020202020204" pitchFamily="34" charset="0"/>
              </a:rPr>
              <a:t>V = I x R (potentiel électrique = courant électrique  x  résistance</a:t>
            </a:r>
            <a:r>
              <a:rPr lang="fr-FR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fr-FR" sz="3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Potentiel électrique (V </a:t>
            </a: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) est mesurée en volts ( V </a:t>
            </a: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Curant électrique (I) est mesurée en ampère (A)</a:t>
            </a:r>
            <a:b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Résistance (R) est mesurée en ohms </a:t>
            </a:r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688" y="6006059"/>
            <a:ext cx="116205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64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</TotalTime>
  <Words>298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 Unicode MS</vt:lpstr>
      <vt:lpstr>Arial</vt:lpstr>
      <vt:lpstr>Trebuchet MS</vt:lpstr>
      <vt:lpstr>Wingdings 3</vt:lpstr>
      <vt:lpstr>Facet</vt:lpstr>
      <vt:lpstr>Définitions </vt:lpstr>
      <vt:lpstr>PowerPoint Presentation</vt:lpstr>
      <vt:lpstr>   </vt:lpstr>
      <vt:lpstr>PowerPoint Presentation</vt:lpstr>
      <vt:lpstr>PowerPoint Presentation</vt:lpstr>
      <vt:lpstr> La Loi d’Ohm   V = I x R (potentiel électrique = courant électrique  x  résistance)  Potentiel électrique (V ) est mesurée en volts ( V )  Curant électrique (I) est mesurée en ampère (A)  Résistance (R) est mesurée en ohms   </vt:lpstr>
    </vt:vector>
  </TitlesOfParts>
  <Company>Anglophone South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Daley, Connie (ASD-N)</dc:creator>
  <cp:lastModifiedBy>Daley, Connie (ASD-N)</cp:lastModifiedBy>
  <cp:revision>7</cp:revision>
  <dcterms:created xsi:type="dcterms:W3CDTF">2016-05-03T14:57:48Z</dcterms:created>
  <dcterms:modified xsi:type="dcterms:W3CDTF">2016-05-03T15:44:06Z</dcterms:modified>
</cp:coreProperties>
</file>