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88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737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59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97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187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21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11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76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2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36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88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758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53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03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935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52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126E-83AE-4E61-B935-00E3C1D9D0B8}" type="datetimeFigureOut">
              <a:rPr lang="en-CA" smtClean="0"/>
              <a:t>2018-10-15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7A9287-055F-4B8D-95EA-FB531B846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219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</a:t>
            </a:r>
            <a:r>
              <a:rPr lang="en-CA" dirty="0" smtClean="0"/>
              <a:t>alling </a:t>
            </a:r>
            <a:r>
              <a:rPr lang="en-CA" dirty="0"/>
              <a:t>T</a:t>
            </a:r>
            <a:r>
              <a:rPr lang="en-CA" dirty="0" smtClean="0"/>
              <a:t>hrough </a:t>
            </a:r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C</a:t>
            </a:r>
            <a:r>
              <a:rPr lang="en-CA" dirty="0" smtClean="0"/>
              <a:t>racks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</a:t>
            </a:r>
            <a:r>
              <a:rPr lang="en-CA" dirty="0" smtClean="0"/>
              <a:t>y: Riley Russell and Sam Cormier 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80" y="3484179"/>
            <a:ext cx="2320729" cy="29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to text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07886"/>
            <a:ext cx="8596668" cy="3880773"/>
          </a:xfrm>
        </p:spPr>
        <p:txBody>
          <a:bodyPr/>
          <a:lstStyle/>
          <a:p>
            <a:r>
              <a:rPr lang="en-US" dirty="0" smtClean="0"/>
              <a:t>PLOT - Long ways from home: this book I read </a:t>
            </a:r>
            <a:r>
              <a:rPr lang="en-US" dirty="0"/>
              <a:t>back in middle </a:t>
            </a:r>
            <a:r>
              <a:rPr lang="en-US" dirty="0" smtClean="0"/>
              <a:t>school was </a:t>
            </a:r>
            <a:r>
              <a:rPr lang="en-US" dirty="0"/>
              <a:t>about a kid that </a:t>
            </a:r>
            <a:r>
              <a:rPr lang="en-US" dirty="0" smtClean="0"/>
              <a:t>was abandon from </a:t>
            </a:r>
            <a:r>
              <a:rPr lang="en-US" dirty="0"/>
              <a:t>his </a:t>
            </a:r>
            <a:r>
              <a:rPr lang="en-US" dirty="0" smtClean="0"/>
              <a:t>parents.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CHARACTER – same story that we mentioned in the plot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CA" dirty="0" smtClean="0"/>
              <a:t>THEME/LESSON – never give up – same story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790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to world                                                                                                                                                                 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years ago in Toronto we met this guy in real life that was 16 and he moved in with his friend and friend parents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Trent (a friend of mine) - long hair tall and skinny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71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00370"/>
            <a:ext cx="7766936" cy="1646302"/>
          </a:xfrm>
        </p:spPr>
        <p:txBody>
          <a:bodyPr/>
          <a:lstStyle/>
          <a:p>
            <a:pPr algn="l"/>
            <a:r>
              <a:rPr lang="en-CA" sz="3600" dirty="0" smtClean="0"/>
              <a:t>Elements of craft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505205"/>
            <a:ext cx="7766936" cy="3319397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Flashbacks – the main characters conversation with the social worker made her think back to her problems with her parents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Book length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Every chapter has a title – gives an idea of what the chapter is about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First person point of view – it wouldn’t make sense if someone else told it because it happened to her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0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13104"/>
            <a:ext cx="7766936" cy="1646302"/>
          </a:xfrm>
        </p:spPr>
        <p:txBody>
          <a:bodyPr/>
          <a:lstStyle/>
          <a:p>
            <a:pPr algn="l"/>
            <a:r>
              <a:rPr lang="en-CA" sz="3600" dirty="0" smtClean="0"/>
              <a:t>Our opinions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476" y="2932387"/>
            <a:ext cx="8028527" cy="2215346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We thought it was a good book because it was a small simple book and easy to read for us </a:t>
            </a:r>
            <a:r>
              <a:rPr lang="en-CA" smtClean="0"/>
              <a:t>Frenchmen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882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05073"/>
      </a:accent1>
      <a:accent2>
        <a:srgbClr val="E05073"/>
      </a:accent2>
      <a:accent3>
        <a:srgbClr val="E05073"/>
      </a:accent3>
      <a:accent4>
        <a:srgbClr val="E05073"/>
      </a:accent4>
      <a:accent5>
        <a:srgbClr val="E05073"/>
      </a:accent5>
      <a:accent6>
        <a:srgbClr val="E05073"/>
      </a:accent6>
      <a:hlink>
        <a:srgbClr val="E05073"/>
      </a:hlink>
      <a:folHlink>
        <a:srgbClr val="E0507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147</TotalTime>
  <Words>182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Falling Through The Cracks </vt:lpstr>
      <vt:lpstr>Text to text </vt:lpstr>
      <vt:lpstr>Text to world                                                                                                                                                                   </vt:lpstr>
      <vt:lpstr>Elements of craft</vt:lpstr>
      <vt:lpstr>Our opinions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Falling Through The Cracks</dc:title>
  <dc:creator>Cormier, Samuel</dc:creator>
  <cp:lastModifiedBy>Cormier, Samuel</cp:lastModifiedBy>
  <cp:revision>17</cp:revision>
  <dcterms:created xsi:type="dcterms:W3CDTF">2018-10-10T15:55:48Z</dcterms:created>
  <dcterms:modified xsi:type="dcterms:W3CDTF">2018-10-15T15:52:33Z</dcterms:modified>
</cp:coreProperties>
</file>