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23A7-072C-4B9B-A672-3E2F9BB0386B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BEA71-5805-481D-9F13-517783ABE1D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"/>
            <a:ext cx="7162800" cy="5791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Les </a:t>
            </a:r>
            <a:r>
              <a:rPr lang="en-US" dirty="0" err="1"/>
              <a:t>effets</a:t>
            </a:r>
            <a:r>
              <a:rPr lang="en-US" dirty="0"/>
              <a:t> </a:t>
            </a:r>
            <a:r>
              <a:rPr lang="en-US" dirty="0" err="1"/>
              <a:t>spéciaux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le film Harry </a:t>
            </a:r>
            <a:r>
              <a:rPr lang="en-US" dirty="0" smtClean="0"/>
              <a:t>Potter</a:t>
            </a:r>
          </a:p>
          <a:p>
            <a:endParaRPr lang="en-US" dirty="0"/>
          </a:p>
          <a:p>
            <a:pPr algn="just"/>
            <a:r>
              <a:rPr lang="en-US" dirty="0" smtClean="0"/>
              <a:t>	Harry </a:t>
            </a:r>
            <a:r>
              <a:rPr lang="en-US" dirty="0"/>
              <a:t>Potter </a:t>
            </a:r>
            <a:r>
              <a:rPr lang="en-US" dirty="0" err="1"/>
              <a:t>est</a:t>
            </a:r>
            <a:r>
              <a:rPr lang="en-US" dirty="0"/>
              <a:t> un film </a:t>
            </a:r>
            <a:r>
              <a:rPr lang="en-US" dirty="0" err="1"/>
              <a:t>incroyable</a:t>
            </a:r>
            <a:r>
              <a:rPr lang="en-US" dirty="0"/>
              <a:t>! Il y a beaucoup </a:t>
            </a:r>
            <a:r>
              <a:rPr lang="en-US" dirty="0" err="1"/>
              <a:t>d’effets</a:t>
            </a:r>
            <a:r>
              <a:rPr lang="en-US" dirty="0"/>
              <a:t> </a:t>
            </a:r>
            <a:r>
              <a:rPr lang="en-US" dirty="0" err="1"/>
              <a:t>spéciaux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film qui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extraordinaires</a:t>
            </a:r>
            <a:r>
              <a:rPr lang="en-US" dirty="0"/>
              <a:t>. Par </a:t>
            </a:r>
            <a:r>
              <a:rPr lang="en-US" dirty="0" err="1"/>
              <a:t>exemple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y a </a:t>
            </a:r>
            <a:r>
              <a:rPr lang="en-US" dirty="0" err="1"/>
              <a:t>l’arbre</a:t>
            </a:r>
            <a:r>
              <a:rPr lang="en-US" dirty="0"/>
              <a:t> </a:t>
            </a:r>
            <a:r>
              <a:rPr lang="en-US" dirty="0" err="1"/>
              <a:t>Womping</a:t>
            </a:r>
            <a:r>
              <a:rPr lang="en-US" dirty="0"/>
              <a:t> Willow qui </a:t>
            </a:r>
            <a:r>
              <a:rPr lang="en-US" dirty="0" err="1"/>
              <a:t>bouge</a:t>
            </a:r>
            <a:r>
              <a:rPr lang="en-US" dirty="0"/>
              <a:t> et mange les autos. </a:t>
            </a:r>
            <a:r>
              <a:rPr lang="en-US" dirty="0" err="1"/>
              <a:t>Probablement</a:t>
            </a:r>
            <a:r>
              <a:rPr lang="en-US" dirty="0"/>
              <a:t>, </a:t>
            </a:r>
            <a:r>
              <a:rPr lang="en-US" dirty="0" err="1"/>
              <a:t>cet</a:t>
            </a:r>
            <a:r>
              <a:rPr lang="en-US" dirty="0"/>
              <a:t> </a:t>
            </a:r>
            <a:r>
              <a:rPr lang="en-US" dirty="0" err="1"/>
              <a:t>effet</a:t>
            </a:r>
            <a:r>
              <a:rPr lang="en-US" dirty="0"/>
              <a:t> special </a:t>
            </a:r>
            <a:r>
              <a:rPr lang="en-US" dirty="0" err="1"/>
              <a:t>est</a:t>
            </a:r>
            <a:r>
              <a:rPr lang="en-US" dirty="0"/>
              <a:t> fait à </a:t>
            </a:r>
            <a:r>
              <a:rPr lang="en-US" dirty="0" err="1"/>
              <a:t>l’ordinateur</a:t>
            </a:r>
            <a:r>
              <a:rPr lang="en-US" dirty="0"/>
              <a:t>. </a:t>
            </a:r>
            <a:r>
              <a:rPr lang="en-US" dirty="0" err="1"/>
              <a:t>Aussi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y a le maquillage et les masques </a:t>
            </a:r>
            <a:r>
              <a:rPr lang="en-US" dirty="0" err="1"/>
              <a:t>comme</a:t>
            </a:r>
            <a:r>
              <a:rPr lang="en-US" dirty="0"/>
              <a:t> </a:t>
            </a:r>
            <a:r>
              <a:rPr lang="en-US" dirty="0" err="1"/>
              <a:t>porte</a:t>
            </a:r>
            <a:r>
              <a:rPr lang="en-US" dirty="0"/>
              <a:t> Lord </a:t>
            </a:r>
            <a:r>
              <a:rPr lang="en-US" dirty="0" err="1"/>
              <a:t>Voldemort</a:t>
            </a:r>
            <a:r>
              <a:rPr lang="en-US" dirty="0"/>
              <a:t>. 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film, le </a:t>
            </a:r>
            <a:r>
              <a:rPr lang="en-US" dirty="0" err="1"/>
              <a:t>cinéaste</a:t>
            </a:r>
            <a:r>
              <a:rPr lang="en-US" dirty="0"/>
              <a:t> a beaucoup </a:t>
            </a:r>
            <a:r>
              <a:rPr lang="en-US" dirty="0" err="1"/>
              <a:t>utilisé</a:t>
            </a:r>
            <a:r>
              <a:rPr lang="en-US" dirty="0"/>
              <a:t> les </a:t>
            </a:r>
            <a:r>
              <a:rPr lang="en-US" dirty="0" err="1"/>
              <a:t>écrans</a:t>
            </a:r>
            <a:r>
              <a:rPr lang="en-US" dirty="0"/>
              <a:t> </a:t>
            </a:r>
            <a:r>
              <a:rPr lang="en-US" dirty="0" err="1"/>
              <a:t>verts</a:t>
            </a:r>
            <a:r>
              <a:rPr lang="en-US" dirty="0"/>
              <a:t>.  La </a:t>
            </a:r>
            <a:r>
              <a:rPr lang="en-US" dirty="0" err="1"/>
              <a:t>pyrotechnie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un </a:t>
            </a:r>
            <a:r>
              <a:rPr lang="en-US" dirty="0" err="1"/>
              <a:t>autre</a:t>
            </a:r>
            <a:r>
              <a:rPr lang="en-US" dirty="0"/>
              <a:t> </a:t>
            </a:r>
            <a:r>
              <a:rPr lang="en-US" dirty="0" err="1"/>
              <a:t>effet</a:t>
            </a:r>
            <a:r>
              <a:rPr lang="en-US" dirty="0"/>
              <a:t> special qui </a:t>
            </a:r>
            <a:r>
              <a:rPr lang="en-US" dirty="0" err="1"/>
              <a:t>crée</a:t>
            </a:r>
            <a:r>
              <a:rPr lang="en-US" dirty="0"/>
              <a:t> les explosions.</a:t>
            </a:r>
          </a:p>
          <a:p>
            <a:pPr algn="just"/>
            <a:r>
              <a:rPr lang="en-US" dirty="0" smtClean="0"/>
              <a:t>	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Je </a:t>
            </a:r>
            <a:r>
              <a:rPr lang="en-US" dirty="0" err="1"/>
              <a:t>pense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film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vraiment</a:t>
            </a:r>
            <a:r>
              <a:rPr lang="en-US" dirty="0"/>
              <a:t> excitant et </a:t>
            </a:r>
            <a:r>
              <a:rPr lang="en-US" dirty="0" err="1"/>
              <a:t>réaliste</a:t>
            </a:r>
            <a:r>
              <a:rPr lang="en-US" dirty="0"/>
              <a:t>.  Harry Potter </a:t>
            </a:r>
            <a:r>
              <a:rPr lang="en-US" dirty="0" err="1"/>
              <a:t>est</a:t>
            </a:r>
            <a:r>
              <a:rPr lang="en-US" dirty="0"/>
              <a:t> un film </a:t>
            </a:r>
            <a:r>
              <a:rPr lang="en-US" dirty="0" err="1"/>
              <a:t>remarquable</a:t>
            </a:r>
            <a:r>
              <a:rPr lang="en-US" dirty="0"/>
              <a:t> et les </a:t>
            </a:r>
            <a:r>
              <a:rPr lang="en-US" dirty="0" err="1"/>
              <a:t>effets</a:t>
            </a:r>
            <a:r>
              <a:rPr lang="en-US" dirty="0"/>
              <a:t> </a:t>
            </a:r>
            <a:r>
              <a:rPr lang="en-US" dirty="0" err="1"/>
              <a:t>spéciaux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phénominaux</a:t>
            </a:r>
            <a:r>
              <a:rPr lang="en-US" dirty="0"/>
              <a:t>. Le </a:t>
            </a:r>
            <a:r>
              <a:rPr lang="en-US" dirty="0" err="1"/>
              <a:t>tournage</a:t>
            </a:r>
            <a:r>
              <a:rPr lang="en-US" dirty="0"/>
              <a:t> du film a </a:t>
            </a:r>
            <a:r>
              <a:rPr lang="en-US" dirty="0" err="1"/>
              <a:t>requi</a:t>
            </a:r>
            <a:r>
              <a:rPr lang="en-US" dirty="0"/>
              <a:t> </a:t>
            </a:r>
            <a:r>
              <a:rPr lang="en-US" dirty="0" err="1"/>
              <a:t>beacoup</a:t>
            </a:r>
            <a:r>
              <a:rPr lang="en-US" dirty="0"/>
              <a:t> </a:t>
            </a:r>
            <a:r>
              <a:rPr lang="en-US" dirty="0" err="1"/>
              <a:t>d’argent</a:t>
            </a:r>
            <a:r>
              <a:rPr lang="en-US" dirty="0"/>
              <a:t> pour </a:t>
            </a:r>
            <a:r>
              <a:rPr lang="en-US" dirty="0" err="1"/>
              <a:t>réaliser</a:t>
            </a:r>
            <a:r>
              <a:rPr lang="en-US" dirty="0"/>
              <a:t>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NBDOE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1</cp:revision>
  <dcterms:created xsi:type="dcterms:W3CDTF">2011-05-13T12:22:07Z</dcterms:created>
  <dcterms:modified xsi:type="dcterms:W3CDTF">2011-05-13T12:24:42Z</dcterms:modified>
</cp:coreProperties>
</file>