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9902-0500-4BE3-9079-C706AB39429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3B9-AECE-42C9-A9BC-449A3B0CD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9902-0500-4BE3-9079-C706AB39429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3B9-AECE-42C9-A9BC-449A3B0CD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9902-0500-4BE3-9079-C706AB39429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3B9-AECE-42C9-A9BC-449A3B0CD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9902-0500-4BE3-9079-C706AB39429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3B9-AECE-42C9-A9BC-449A3B0CD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9902-0500-4BE3-9079-C706AB39429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3B9-AECE-42C9-A9BC-449A3B0CD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9902-0500-4BE3-9079-C706AB39429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3B9-AECE-42C9-A9BC-449A3B0CD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9902-0500-4BE3-9079-C706AB39429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3B9-AECE-42C9-A9BC-449A3B0CD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9902-0500-4BE3-9079-C706AB39429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3B9-AECE-42C9-A9BC-449A3B0CD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9902-0500-4BE3-9079-C706AB39429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3B9-AECE-42C9-A9BC-449A3B0CD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9902-0500-4BE3-9079-C706AB39429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3B9-AECE-42C9-A9BC-449A3B0CD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9902-0500-4BE3-9079-C706AB39429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3B9-AECE-42C9-A9BC-449A3B0CD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C9902-0500-4BE3-9079-C706AB39429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9F3B9-AECE-42C9-A9BC-449A3B0CD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14400"/>
          </a:xfrm>
        </p:spPr>
        <p:txBody>
          <a:bodyPr/>
          <a:lstStyle/>
          <a:p>
            <a:r>
              <a:rPr lang="en-US" dirty="0" smtClean="0"/>
              <a:t>Newspaper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8001000" cy="4572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	With a partner or alone, create a newspaper advertisement for child care services.  Decide on the type of program you will advertise and the special features your program will provide.  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Include, on a separate piece of paper, a short explanation of which parents are most likely to respond to your ad and why. </a:t>
            </a:r>
          </a:p>
          <a:p>
            <a:pPr algn="l"/>
            <a:r>
              <a:rPr lang="en-US" dirty="0" smtClean="0"/>
              <a:t>		Newspaper Ad:  12 Marks</a:t>
            </a:r>
          </a:p>
          <a:p>
            <a:pPr algn="l"/>
            <a:r>
              <a:rPr lang="en-US" dirty="0" smtClean="0"/>
              <a:t>		Explanation:       </a:t>
            </a:r>
            <a:r>
              <a:rPr lang="en-US" u="sng" dirty="0" smtClean="0"/>
              <a:t>   3 Marks</a:t>
            </a:r>
          </a:p>
          <a:p>
            <a:pPr algn="l"/>
            <a:r>
              <a:rPr lang="en-US" dirty="0" smtClean="0"/>
              <a:t>		Total Value:         15 Marks</a:t>
            </a:r>
            <a:endParaRPr lang="en-US" dirty="0"/>
          </a:p>
        </p:txBody>
      </p:sp>
      <p:pic>
        <p:nvPicPr>
          <p:cNvPr id="1026" name="Picture 2" descr="C:\Users\cheryl.courtney\AppData\Local\Microsoft\Windows\Temporary Internet Files\Content.IE5\K42H0YF0\MP90031426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914400"/>
            <a:ext cx="20320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Newspaper Activity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Newspaper Activity</dc:title>
  <dc:creator>DT16</dc:creator>
  <cp:lastModifiedBy>DT16</cp:lastModifiedBy>
  <cp:revision>3</cp:revision>
  <dcterms:created xsi:type="dcterms:W3CDTF">2011-10-26T17:26:28Z</dcterms:created>
  <dcterms:modified xsi:type="dcterms:W3CDTF">2011-10-31T16:27:58Z</dcterms:modified>
</cp:coreProperties>
</file>