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A386-40CD-4881-8B6B-C8356CAC925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1EC7-E667-4879-8E00-CA3C786E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A386-40CD-4881-8B6B-C8356CAC925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1EC7-E667-4879-8E00-CA3C786E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A386-40CD-4881-8B6B-C8356CAC925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1EC7-E667-4879-8E00-CA3C786E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A386-40CD-4881-8B6B-C8356CAC925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1EC7-E667-4879-8E00-CA3C786E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A386-40CD-4881-8B6B-C8356CAC925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1EC7-E667-4879-8E00-CA3C786E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A386-40CD-4881-8B6B-C8356CAC925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1EC7-E667-4879-8E00-CA3C786E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A386-40CD-4881-8B6B-C8356CAC925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1EC7-E667-4879-8E00-CA3C786E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A386-40CD-4881-8B6B-C8356CAC925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1EC7-E667-4879-8E00-CA3C786E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A386-40CD-4881-8B6B-C8356CAC925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1EC7-E667-4879-8E00-CA3C786E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A386-40CD-4881-8B6B-C8356CAC925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1EC7-E667-4879-8E00-CA3C786E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A386-40CD-4881-8B6B-C8356CAC925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1EC7-E667-4879-8E00-CA3C786E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9A386-40CD-4881-8B6B-C8356CAC925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41EC7-E667-4879-8E00-CA3C786E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199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cap="small" dirty="0" smtClean="0"/>
              <a:t>Television Families</a:t>
            </a:r>
            <a:endParaRPr lang="en-US" b="1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800" dirty="0" smtClean="0"/>
              <a:t>Select a family you’ve seen on a television show and provide the following information: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Tell the members of the family and a bit of information about each one.   (name, age, position in family, etc.)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Tell the type of family structure they have.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Are the relationships realistic?  If not, why not? 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How well do the families function?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Are there lessons that could be learned from how family members interact?  What are </a:t>
            </a:r>
            <a:r>
              <a:rPr lang="en-US" dirty="0" smtClean="0"/>
              <a:t>they?</a:t>
            </a:r>
          </a:p>
          <a:p>
            <a:pPr marL="514350" indent="-514350"/>
            <a:endParaRPr lang="en-US" sz="1200" dirty="0" smtClean="0"/>
          </a:p>
          <a:p>
            <a:pPr marL="514350" indent="-514350"/>
            <a:r>
              <a:rPr lang="en-US" dirty="0" smtClean="0"/>
              <a:t>Value:  15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  <p:pic>
        <p:nvPicPr>
          <p:cNvPr id="1028" name="Picture 4" descr="http://www.google.ca/url?source=imglanding&amp;ct=img&amp;q=http://images.wikia.com/simpsons/images/0/04/Simpsons_couch-1-.jpg&amp;sa=X&amp;ei=l-NxTrPWMKTj0QH9yaywCg&amp;ved=0CAkQ8wc&amp;usg=AFQjCNFPHg5FbSOQS72FRa4lCf00Ibgb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28600"/>
            <a:ext cx="1836144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Television Families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Television Families</dc:title>
  <dc:creator>DT16</dc:creator>
  <cp:lastModifiedBy>DT16</cp:lastModifiedBy>
  <cp:revision>8</cp:revision>
  <dcterms:created xsi:type="dcterms:W3CDTF">2011-09-14T17:01:46Z</dcterms:created>
  <dcterms:modified xsi:type="dcterms:W3CDTF">2011-09-15T16:32:18Z</dcterms:modified>
</cp:coreProperties>
</file>