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CB7796-F13D-4CE8-885D-126CD69AE958}"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B7796-F13D-4CE8-885D-126CD69AE958}"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B7796-F13D-4CE8-885D-126CD69AE958}"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B7796-F13D-4CE8-885D-126CD69AE958}"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B7796-F13D-4CE8-885D-126CD69AE958}"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B7796-F13D-4CE8-885D-126CD69AE958}"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CB7796-F13D-4CE8-885D-126CD69AE958}" type="datetimeFigureOut">
              <a:rPr lang="en-US" smtClean="0"/>
              <a:t>9/15/2011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B7796-F13D-4CE8-885D-126CD69AE958}" type="datetimeFigureOut">
              <a:rPr lang="en-US" smtClean="0"/>
              <a:t>9/15/2011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B7796-F13D-4CE8-885D-126CD69AE958}" type="datetimeFigureOut">
              <a:rPr lang="en-US" smtClean="0"/>
              <a:t>9/15/2011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B7796-F13D-4CE8-885D-126CD69AE958}"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B7796-F13D-4CE8-885D-126CD69AE958}"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66A3-AAF0-46A5-AD61-B345421AD1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B7796-F13D-4CE8-885D-126CD69AE958}" type="datetimeFigureOut">
              <a:rPr lang="en-US" smtClean="0"/>
              <a:t>9/15/2011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666A3-AAF0-46A5-AD61-B345421AD1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199"/>
          </a:xfrm>
        </p:spPr>
        <p:txBody>
          <a:bodyPr/>
          <a:lstStyle/>
          <a:p>
            <a:r>
              <a:rPr lang="en-US" dirty="0" smtClean="0"/>
              <a:t>Writing Assignment</a:t>
            </a:r>
            <a:endParaRPr lang="en-US" dirty="0"/>
          </a:p>
        </p:txBody>
      </p:sp>
      <p:sp>
        <p:nvSpPr>
          <p:cNvPr id="3" name="Subtitle 2"/>
          <p:cNvSpPr>
            <a:spLocks noGrp="1"/>
          </p:cNvSpPr>
          <p:nvPr>
            <p:ph type="subTitle" idx="1"/>
          </p:nvPr>
        </p:nvSpPr>
        <p:spPr>
          <a:xfrm>
            <a:off x="609600" y="1371600"/>
            <a:ext cx="8077200" cy="4876800"/>
          </a:xfrm>
        </p:spPr>
        <p:txBody>
          <a:bodyPr>
            <a:normAutofit/>
          </a:bodyPr>
          <a:lstStyle/>
          <a:p>
            <a:pPr algn="l"/>
            <a:r>
              <a:rPr lang="en-US" dirty="0" smtClean="0">
                <a:solidFill>
                  <a:schemeClr val="bg1"/>
                </a:solidFill>
              </a:rPr>
              <a:t>Now that you have examined several of the trends affecting families, write a brief essay describing how mobility, an aging population, economic changes, workplace changes, or technology has affected your family.  In doing so, you will interview adult members of your family or siblings and include quotations from them in your essay.  </a:t>
            </a:r>
          </a:p>
          <a:p>
            <a:r>
              <a:rPr lang="en-US" sz="2800" dirty="0" smtClean="0">
                <a:solidFill>
                  <a:schemeClr val="bg1"/>
                </a:solidFill>
              </a:rPr>
              <a:t>Value:  20 Marks</a:t>
            </a:r>
          </a:p>
          <a:p>
            <a:pPr algn="l"/>
            <a:endParaRPr lang="en-US" dirty="0">
              <a:solidFill>
                <a:schemeClr val="bg1"/>
              </a:solidFill>
            </a:endParaRPr>
          </a:p>
          <a:p>
            <a:pPr algn="l"/>
            <a:endParaRPr lang="en-US" dirty="0" smtClean="0">
              <a:solidFill>
                <a:schemeClr val="bg1"/>
              </a:solidFill>
            </a:endParaRPr>
          </a:p>
          <a:p>
            <a:pPr algn="l"/>
            <a:endParaRPr lang="en-US" dirty="0">
              <a:solidFill>
                <a:schemeClr val="bg1"/>
              </a:solidFill>
            </a:endParaRPr>
          </a:p>
        </p:txBody>
      </p:sp>
      <p:pic>
        <p:nvPicPr>
          <p:cNvPr id="1032" name="Picture 8" descr="C:\Users\cheryl.courtney\AppData\Local\Microsoft\Windows\Temporary Internet Files\Content.IE5\8W1WG2EQ\MC900413460[1].wmf"/>
          <p:cNvPicPr>
            <a:picLocks noChangeAspect="1" noChangeArrowheads="1"/>
          </p:cNvPicPr>
          <p:nvPr/>
        </p:nvPicPr>
        <p:blipFill>
          <a:blip r:embed="rId2" cstate="print"/>
          <a:srcRect/>
          <a:stretch>
            <a:fillRect/>
          </a:stretch>
        </p:blipFill>
        <p:spPr bwMode="auto">
          <a:xfrm>
            <a:off x="7391400" y="152400"/>
            <a:ext cx="1437054" cy="12954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66</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Writing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Assignment</dc:title>
  <dc:creator>DT16</dc:creator>
  <cp:lastModifiedBy>DT16</cp:lastModifiedBy>
  <cp:revision>3</cp:revision>
  <dcterms:created xsi:type="dcterms:W3CDTF">2011-09-15T15:57:26Z</dcterms:created>
  <dcterms:modified xsi:type="dcterms:W3CDTF">2011-09-15T16:20:18Z</dcterms:modified>
</cp:coreProperties>
</file>