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74" r:id="rId7"/>
    <p:sldId id="260" r:id="rId8"/>
    <p:sldId id="273" r:id="rId9"/>
    <p:sldId id="262" r:id="rId10"/>
    <p:sldId id="272" r:id="rId11"/>
    <p:sldId id="263" r:id="rId12"/>
    <p:sldId id="271" r:id="rId13"/>
    <p:sldId id="264" r:id="rId14"/>
    <p:sldId id="270" r:id="rId15"/>
    <p:sldId id="265" r:id="rId16"/>
    <p:sldId id="269" r:id="rId17"/>
    <p:sldId id="266" r:id="rId18"/>
    <p:sldId id="275" r:id="rId19"/>
    <p:sldId id="268" r:id="rId20"/>
    <p:sldId id="26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1" autoAdjust="0"/>
    <p:restoredTop sz="94660"/>
  </p:normalViewPr>
  <p:slideViewPr>
    <p:cSldViewPr>
      <p:cViewPr>
        <p:scale>
          <a:sx n="107" d="100"/>
          <a:sy n="107" d="100"/>
        </p:scale>
        <p:origin x="-66"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49B45D-0F16-438F-99A1-B9382CE5AB8E}"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45060-331F-4FBA-887F-62B07694B463}" type="slidenum">
              <a:rPr lang="en-US" smtClean="0"/>
              <a:t>‹#›</a:t>
            </a:fld>
            <a:endParaRPr lang="en-US"/>
          </a:p>
        </p:txBody>
      </p:sp>
    </p:spTree>
    <p:extLst>
      <p:ext uri="{BB962C8B-B14F-4D97-AF65-F5344CB8AC3E}">
        <p14:creationId xmlns:p14="http://schemas.microsoft.com/office/powerpoint/2010/main" val="1486577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49B45D-0F16-438F-99A1-B9382CE5AB8E}"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45060-331F-4FBA-887F-62B07694B463}" type="slidenum">
              <a:rPr lang="en-US" smtClean="0"/>
              <a:t>‹#›</a:t>
            </a:fld>
            <a:endParaRPr lang="en-US"/>
          </a:p>
        </p:txBody>
      </p:sp>
    </p:spTree>
    <p:extLst>
      <p:ext uri="{BB962C8B-B14F-4D97-AF65-F5344CB8AC3E}">
        <p14:creationId xmlns:p14="http://schemas.microsoft.com/office/powerpoint/2010/main" val="3737916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49B45D-0F16-438F-99A1-B9382CE5AB8E}"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45060-331F-4FBA-887F-62B07694B463}" type="slidenum">
              <a:rPr lang="en-US" smtClean="0"/>
              <a:t>‹#›</a:t>
            </a:fld>
            <a:endParaRPr lang="en-US"/>
          </a:p>
        </p:txBody>
      </p:sp>
    </p:spTree>
    <p:extLst>
      <p:ext uri="{BB962C8B-B14F-4D97-AF65-F5344CB8AC3E}">
        <p14:creationId xmlns:p14="http://schemas.microsoft.com/office/powerpoint/2010/main" val="2375793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49B45D-0F16-438F-99A1-B9382CE5AB8E}"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45060-331F-4FBA-887F-62B07694B463}" type="slidenum">
              <a:rPr lang="en-US" smtClean="0"/>
              <a:t>‹#›</a:t>
            </a:fld>
            <a:endParaRPr lang="en-US"/>
          </a:p>
        </p:txBody>
      </p:sp>
    </p:spTree>
    <p:extLst>
      <p:ext uri="{BB962C8B-B14F-4D97-AF65-F5344CB8AC3E}">
        <p14:creationId xmlns:p14="http://schemas.microsoft.com/office/powerpoint/2010/main" val="111566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49B45D-0F16-438F-99A1-B9382CE5AB8E}"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45060-331F-4FBA-887F-62B07694B463}" type="slidenum">
              <a:rPr lang="en-US" smtClean="0"/>
              <a:t>‹#›</a:t>
            </a:fld>
            <a:endParaRPr lang="en-US"/>
          </a:p>
        </p:txBody>
      </p:sp>
    </p:spTree>
    <p:extLst>
      <p:ext uri="{BB962C8B-B14F-4D97-AF65-F5344CB8AC3E}">
        <p14:creationId xmlns:p14="http://schemas.microsoft.com/office/powerpoint/2010/main" val="1181233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49B45D-0F16-438F-99A1-B9382CE5AB8E}"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45060-331F-4FBA-887F-62B07694B463}" type="slidenum">
              <a:rPr lang="en-US" smtClean="0"/>
              <a:t>‹#›</a:t>
            </a:fld>
            <a:endParaRPr lang="en-US"/>
          </a:p>
        </p:txBody>
      </p:sp>
    </p:spTree>
    <p:extLst>
      <p:ext uri="{BB962C8B-B14F-4D97-AF65-F5344CB8AC3E}">
        <p14:creationId xmlns:p14="http://schemas.microsoft.com/office/powerpoint/2010/main" val="3047283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49B45D-0F16-438F-99A1-B9382CE5AB8E}" type="datetimeFigureOut">
              <a:rPr lang="en-US" smtClean="0"/>
              <a:t>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945060-331F-4FBA-887F-62B07694B463}" type="slidenum">
              <a:rPr lang="en-US" smtClean="0"/>
              <a:t>‹#›</a:t>
            </a:fld>
            <a:endParaRPr lang="en-US"/>
          </a:p>
        </p:txBody>
      </p:sp>
    </p:spTree>
    <p:extLst>
      <p:ext uri="{BB962C8B-B14F-4D97-AF65-F5344CB8AC3E}">
        <p14:creationId xmlns:p14="http://schemas.microsoft.com/office/powerpoint/2010/main" val="1286957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49B45D-0F16-438F-99A1-B9382CE5AB8E}" type="datetimeFigureOut">
              <a:rPr lang="en-US" smtClean="0"/>
              <a:t>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945060-331F-4FBA-887F-62B07694B463}" type="slidenum">
              <a:rPr lang="en-US" smtClean="0"/>
              <a:t>‹#›</a:t>
            </a:fld>
            <a:endParaRPr lang="en-US"/>
          </a:p>
        </p:txBody>
      </p:sp>
    </p:spTree>
    <p:extLst>
      <p:ext uri="{BB962C8B-B14F-4D97-AF65-F5344CB8AC3E}">
        <p14:creationId xmlns:p14="http://schemas.microsoft.com/office/powerpoint/2010/main" val="1300363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9B45D-0F16-438F-99A1-B9382CE5AB8E}" type="datetimeFigureOut">
              <a:rPr lang="en-US" smtClean="0"/>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945060-331F-4FBA-887F-62B07694B463}" type="slidenum">
              <a:rPr lang="en-US" smtClean="0"/>
              <a:t>‹#›</a:t>
            </a:fld>
            <a:endParaRPr lang="en-US"/>
          </a:p>
        </p:txBody>
      </p:sp>
    </p:spTree>
    <p:extLst>
      <p:ext uri="{BB962C8B-B14F-4D97-AF65-F5344CB8AC3E}">
        <p14:creationId xmlns:p14="http://schemas.microsoft.com/office/powerpoint/2010/main" val="284644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9B45D-0F16-438F-99A1-B9382CE5AB8E}"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45060-331F-4FBA-887F-62B07694B463}" type="slidenum">
              <a:rPr lang="en-US" smtClean="0"/>
              <a:t>‹#›</a:t>
            </a:fld>
            <a:endParaRPr lang="en-US"/>
          </a:p>
        </p:txBody>
      </p:sp>
    </p:spTree>
    <p:extLst>
      <p:ext uri="{BB962C8B-B14F-4D97-AF65-F5344CB8AC3E}">
        <p14:creationId xmlns:p14="http://schemas.microsoft.com/office/powerpoint/2010/main" val="361243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9B45D-0F16-438F-99A1-B9382CE5AB8E}"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45060-331F-4FBA-887F-62B07694B463}" type="slidenum">
              <a:rPr lang="en-US" smtClean="0"/>
              <a:t>‹#›</a:t>
            </a:fld>
            <a:endParaRPr lang="en-US"/>
          </a:p>
        </p:txBody>
      </p:sp>
    </p:spTree>
    <p:extLst>
      <p:ext uri="{BB962C8B-B14F-4D97-AF65-F5344CB8AC3E}">
        <p14:creationId xmlns:p14="http://schemas.microsoft.com/office/powerpoint/2010/main" val="4150557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9B45D-0F16-438F-99A1-B9382CE5AB8E}" type="datetimeFigureOut">
              <a:rPr lang="en-US" smtClean="0"/>
              <a:t>12/5/2013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945060-331F-4FBA-887F-62B07694B463}" type="slidenum">
              <a:rPr lang="en-US" smtClean="0"/>
              <a:t>‹#›</a:t>
            </a:fld>
            <a:endParaRPr lang="en-US"/>
          </a:p>
        </p:txBody>
      </p:sp>
    </p:spTree>
    <p:extLst>
      <p:ext uri="{BB962C8B-B14F-4D97-AF65-F5344CB8AC3E}">
        <p14:creationId xmlns:p14="http://schemas.microsoft.com/office/powerpoint/2010/main" val="311208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facts.randomhistory.com/world-war-ii-facts.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a/url?sa=i&amp;rct=j&amp;q=&amp;esrc=s&amp;frm=1&amp;source=images&amp;cd=&amp;cad=rja&amp;docid=fLFk48SVlFlJnM&amp;tbnid=k4WoKMycG7HtgM:&amp;ved=0CAUQjRw&amp;url=http://thefinereport.com/2012/08/nbc-keeps-the-race-card-alive-even-abroad-in-the-olympics/&amp;ei=rNadUp7MDOfqyQHeqoHQCg&amp;bvm=bv.57155469,d.aWc&amp;psig=AFQjCNHh5drKw7A-cYNXpnGsregUsnBKfg&amp;ust=138616221317233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biography.com/people/adolf-hitler-9340144" TargetMode="External"/><Relationship Id="rId2" Type="http://schemas.openxmlformats.org/officeDocument/2006/relationships/hyperlink" Target="http://history1900s.about.com/od/hitleradolf/a/Hitler-Facts.htm" TargetMode="External"/><Relationship Id="rId1" Type="http://schemas.openxmlformats.org/officeDocument/2006/relationships/slideLayout" Target="../slideLayouts/slideLayout2.xml"/><Relationship Id="rId5" Type="http://schemas.openxmlformats.org/officeDocument/2006/relationships/hyperlink" Target="http://www.factslides.com/s-Hitler" TargetMode="External"/><Relationship Id="rId4" Type="http://schemas.openxmlformats.org/officeDocument/2006/relationships/hyperlink" Target="http://www.history.ucsb.edu/faculty/marcuse/classes/33d/projects/naziwomen/eva.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Adolf Hitler</a:t>
            </a:r>
            <a:endParaRPr lang="en-US" dirty="0"/>
          </a:p>
        </p:txBody>
      </p:sp>
      <p:sp>
        <p:nvSpPr>
          <p:cNvPr id="3" name="Subtitle 2"/>
          <p:cNvSpPr>
            <a:spLocks noGrp="1"/>
          </p:cNvSpPr>
          <p:nvPr>
            <p:ph type="subTitle" idx="1"/>
          </p:nvPr>
        </p:nvSpPr>
        <p:spPr/>
        <p:txBody>
          <a:bodyPr/>
          <a:lstStyle/>
          <a:p>
            <a:r>
              <a:rPr lang="en-US" dirty="0" smtClean="0"/>
              <a:t>By: Courtney Krygsveld</a:t>
            </a:r>
            <a:endParaRPr lang="en-US" dirty="0"/>
          </a:p>
        </p:txBody>
      </p:sp>
      <p:pic>
        <p:nvPicPr>
          <p:cNvPr id="1026" name="Picture 2" descr="Unmasked: Adolf Hitler's virulent hatred of the Jews led to the Holocaust, which claimed six million liv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143000"/>
            <a:ext cx="2219325" cy="451485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Portrait of Adolf Hitl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381000"/>
            <a:ext cx="2452632" cy="2836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7345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i="1" dirty="0"/>
              <a:t>“I don't see much future for the Americans. In my view, it's a decayed country</a:t>
            </a:r>
            <a:r>
              <a:rPr lang="en-US" i="1" dirty="0" smtClean="0"/>
              <a:t>.” –Adolf Hitler</a:t>
            </a:r>
            <a:endParaRPr lang="en-US" dirty="0"/>
          </a:p>
        </p:txBody>
      </p:sp>
      <p:pic>
        <p:nvPicPr>
          <p:cNvPr id="7170" name="Picture 2" descr="http://flatrock.org.nz/static/frontpage/assets/humour/the_butt_of_jok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344196"/>
            <a:ext cx="400050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68882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Entering Politics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Furious at Germany's surrender, Hitler returned to Munich after the end of World War I, determined to enter politics</a:t>
            </a:r>
            <a:r>
              <a:rPr lang="en-US" dirty="0" smtClean="0"/>
              <a:t>. </a:t>
            </a:r>
            <a:r>
              <a:rPr lang="en-US" dirty="0"/>
              <a:t>Hitler became the 55th member of a small </a:t>
            </a:r>
            <a:r>
              <a:rPr lang="en-US" dirty="0" smtClean="0"/>
              <a:t>anti-Semitic </a:t>
            </a:r>
            <a:r>
              <a:rPr lang="en-US" dirty="0"/>
              <a:t>party called the German Worker's Party. </a:t>
            </a:r>
            <a:r>
              <a:rPr lang="en-US" dirty="0" smtClean="0"/>
              <a:t>He then became leader of the party. Hitler’s excellent speaking skills gained him lots of attention, followers, and financial support. Hitler attempted to takeover the German government and  was sentenced five years in prison. While he was in prison, he wrote a book called </a:t>
            </a:r>
            <a:r>
              <a:rPr lang="en-US" i="1" dirty="0"/>
              <a:t>Mein </a:t>
            </a:r>
            <a:r>
              <a:rPr lang="en-US" i="1" dirty="0" err="1"/>
              <a:t>Kampf</a:t>
            </a:r>
            <a:r>
              <a:rPr lang="en-US" dirty="0"/>
              <a:t> (</a:t>
            </a:r>
            <a:r>
              <a:rPr lang="en-US" i="1" dirty="0"/>
              <a:t>My Struggle</a:t>
            </a:r>
            <a:r>
              <a:rPr lang="en-US" dirty="0" smtClean="0"/>
              <a:t>). He only ended up staying in jail for nine months, and when he got out his goal was to take over the German government in a more legal way. </a:t>
            </a:r>
            <a:endParaRPr lang="en-US" dirty="0"/>
          </a:p>
        </p:txBody>
      </p:sp>
    </p:spTree>
    <p:extLst>
      <p:ext uri="{BB962C8B-B14F-4D97-AF65-F5344CB8AC3E}">
        <p14:creationId xmlns:p14="http://schemas.microsoft.com/office/powerpoint/2010/main" val="3333920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i="1" dirty="0"/>
              <a:t>“Strength lies not in defense but in attack</a:t>
            </a:r>
            <a:r>
              <a:rPr lang="en-US" i="1" dirty="0" smtClean="0"/>
              <a:t>.” –Adolf Hitler</a:t>
            </a:r>
            <a:endParaRPr lang="en-US" dirty="0"/>
          </a:p>
        </p:txBody>
      </p:sp>
      <p:pic>
        <p:nvPicPr>
          <p:cNvPr id="6146" name="Picture 2" descr="http://1.bp.blogspot.com/_tuj6CIbZibk/S7ZuyzGV1VI/AAAAAAAAC4Q/AbSNEP4QLWY/s1600/hitler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609600"/>
            <a:ext cx="4702519"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8803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Chancellor</a:t>
            </a:r>
            <a:endParaRPr lang="en-US" dirty="0"/>
          </a:p>
        </p:txBody>
      </p:sp>
      <p:sp>
        <p:nvSpPr>
          <p:cNvPr id="3" name="Content Placeholder 2"/>
          <p:cNvSpPr>
            <a:spLocks noGrp="1"/>
          </p:cNvSpPr>
          <p:nvPr>
            <p:ph idx="1"/>
          </p:nvPr>
        </p:nvSpPr>
        <p:spPr/>
        <p:txBody>
          <a:bodyPr/>
          <a:lstStyle/>
          <a:p>
            <a:pPr marL="0" indent="0">
              <a:buNone/>
            </a:pPr>
            <a:r>
              <a:rPr lang="en-US" dirty="0"/>
              <a:t>In 1932, Hitler was granted German citizenship</a:t>
            </a:r>
            <a:r>
              <a:rPr lang="en-US" dirty="0" smtClean="0"/>
              <a:t>. </a:t>
            </a:r>
            <a:r>
              <a:rPr lang="en-US" dirty="0"/>
              <a:t>On January 30, 1933, Hitler was appointed </a:t>
            </a:r>
            <a:r>
              <a:rPr lang="en-US" dirty="0" smtClean="0"/>
              <a:t>chancellor, which he took advantage of to have full power over Germany. When Germany’s president died in 1934, he was able to do so. Adolf Hitler then became </a:t>
            </a:r>
            <a:r>
              <a:rPr lang="en-US" dirty="0"/>
              <a:t>Leader and Reich </a:t>
            </a:r>
            <a:r>
              <a:rPr lang="en-US" dirty="0" smtClean="0"/>
              <a:t>Chancellor.</a:t>
            </a:r>
            <a:endParaRPr lang="en-US" dirty="0"/>
          </a:p>
        </p:txBody>
      </p:sp>
    </p:spTree>
    <p:extLst>
      <p:ext uri="{BB962C8B-B14F-4D97-AF65-F5344CB8AC3E}">
        <p14:creationId xmlns:p14="http://schemas.microsoft.com/office/powerpoint/2010/main" val="30952300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i="1" dirty="0"/>
              <a:t>“We will meet propaganda with propaganda, terror with terror, and violence with violence</a:t>
            </a:r>
            <a:r>
              <a:rPr lang="en-US" i="1" dirty="0" smtClean="0"/>
              <a:t>.” – Adolf Hitler</a:t>
            </a:r>
            <a:endParaRPr lang="en-US" dirty="0"/>
          </a:p>
        </p:txBody>
      </p:sp>
      <p:pic>
        <p:nvPicPr>
          <p:cNvPr id="5122" name="Picture 2" descr="http://media-cache-ec0.pinimg.com/736x/d6/25/3f/d6253fe0e86426b192e5ebf24d7abbb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914400"/>
            <a:ext cx="4533900" cy="325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2447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Dictator</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As Hitler was then dictator of Germany, his plan was to expand Germany’s land and expand strengthen their army. Even though it was breaking the Treaty of Versailles, other countries still allowed it to avoid a European war and he was able to get away with his plans. The Nazi </a:t>
            </a:r>
            <a:r>
              <a:rPr lang="en-US" dirty="0"/>
              <a:t>Germany attacked Poland on September 1, </a:t>
            </a:r>
            <a:r>
              <a:rPr lang="en-US" dirty="0" smtClean="0"/>
              <a:t>1939, and then World War 2 began. </a:t>
            </a:r>
            <a:r>
              <a:rPr lang="en-US" dirty="0"/>
              <a:t>One of </a:t>
            </a:r>
            <a:r>
              <a:rPr lang="en-US" dirty="0" smtClean="0"/>
              <a:t>Hitler’s </a:t>
            </a:r>
            <a:r>
              <a:rPr lang="en-US" dirty="0"/>
              <a:t>top military officers had placed a suitcase bomb under the table during a conference meeting at Hitler's Wolf's </a:t>
            </a:r>
            <a:r>
              <a:rPr lang="en-US" dirty="0" smtClean="0"/>
              <a:t>Lair, causing him to lose a lot of his hearing and injure his arm. Hitler got lucky, </a:t>
            </a:r>
            <a:r>
              <a:rPr lang="en-US" dirty="0"/>
              <a:t>a</a:t>
            </a:r>
            <a:r>
              <a:rPr lang="en-US" dirty="0" smtClean="0"/>
              <a:t> lot of other people in the room were injured much worse or died. </a:t>
            </a:r>
            <a:endParaRPr lang="en-US" dirty="0"/>
          </a:p>
        </p:txBody>
      </p:sp>
    </p:spTree>
    <p:extLst>
      <p:ext uri="{BB962C8B-B14F-4D97-AF65-F5344CB8AC3E}">
        <p14:creationId xmlns:p14="http://schemas.microsoft.com/office/powerpoint/2010/main" val="3644772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i="1" dirty="0"/>
              <a:t>“All propaganda has to be popular and has to accommodate itself to the comprehension of the least intelligent of those whom it seeks to reach</a:t>
            </a:r>
            <a:r>
              <a:rPr lang="en-US" i="1" dirty="0" smtClean="0"/>
              <a:t>.” – Adolf Hitler </a:t>
            </a:r>
            <a:endParaRPr lang="en-US" dirty="0"/>
          </a:p>
        </p:txBody>
      </p:sp>
      <p:pic>
        <p:nvPicPr>
          <p:cNvPr id="4098" name="Picture 2" descr="http://thefinereport.com/wp-content/uploads/2012/07/Hitler-smil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647565"/>
            <a:ext cx="4010025" cy="3011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92456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 Life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Hitler kept his love life with Eva Braun mostly a secret. She was rarely seen or heard of in public. They met when Eva was only 17 and were together for about 15 years. Eva was extremely in love with Hitler, it almost seems kind of obsessive from what I’ve read. Hitler did not seem to show as much feelings for her, as she had for him. She once wrote him a letter that included the words “I only live for your love.” and she threatened to commit suicide several times over him. On </a:t>
            </a:r>
            <a:r>
              <a:rPr lang="en-US" dirty="0"/>
              <a:t>April 29, 1945, Hitler married his long-time mistress, Eva Braun, and on the following day, April 30, 1945, Hitler and Eva committed suicide together.</a:t>
            </a:r>
          </a:p>
          <a:p>
            <a:pPr marL="0" indent="0">
              <a:buNone/>
            </a:pPr>
            <a:endParaRPr lang="en-US" dirty="0"/>
          </a:p>
        </p:txBody>
      </p:sp>
    </p:spTree>
    <p:extLst>
      <p:ext uri="{BB962C8B-B14F-4D97-AF65-F5344CB8AC3E}">
        <p14:creationId xmlns:p14="http://schemas.microsoft.com/office/powerpoint/2010/main" val="22338999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Hitler never visited even one Concentration camp.</a:t>
            </a:r>
          </a:p>
          <a:p>
            <a:r>
              <a:rPr lang="en-US" dirty="0" smtClean="0"/>
              <a:t>Hitler’s first love was a Jewish girl, but he never had the guts to talk to her.</a:t>
            </a:r>
          </a:p>
          <a:p>
            <a:r>
              <a:rPr lang="en-US" dirty="0" smtClean="0"/>
              <a:t>Hitler had chronic flatulence and took 28 different kinds of drugs to fight it. </a:t>
            </a:r>
          </a:p>
          <a:p>
            <a:r>
              <a:rPr lang="en-US" dirty="0" smtClean="0"/>
              <a:t>In World War 1, a British soldier spared the life of Hitler. </a:t>
            </a:r>
          </a:p>
          <a:p>
            <a:r>
              <a:rPr lang="en-US" dirty="0" smtClean="0"/>
              <a:t>Hitler was a vegetarian and made laws against animal cruelty. </a:t>
            </a:r>
          </a:p>
          <a:p>
            <a:r>
              <a:rPr lang="en-US" dirty="0" smtClean="0"/>
              <a:t>Hitler was saved from drowning by a priest when he was four years old.</a:t>
            </a:r>
          </a:p>
          <a:p>
            <a:r>
              <a:rPr lang="en-US" dirty="0" smtClean="0"/>
              <a:t>When Hitler was in prison, he wrote to a Mercedes dealership and begged for a car loan. </a:t>
            </a:r>
          </a:p>
          <a:p>
            <a:r>
              <a:rPr lang="en-US" dirty="0" smtClean="0"/>
              <a:t>Hitler was nominated for a Nobel Peace Prize in 1939. </a:t>
            </a:r>
          </a:p>
          <a:p>
            <a:r>
              <a:rPr lang="en-US" dirty="0" smtClean="0"/>
              <a:t>When Hitler was a child, he wanted to be a priest. </a:t>
            </a:r>
          </a:p>
          <a:p>
            <a:r>
              <a:rPr lang="en-US" dirty="0"/>
              <a:t>Hitler's mustache has also been nicknamed the "toothbrush mustache" </a:t>
            </a:r>
            <a:endParaRPr lang="en-US" dirty="0" smtClean="0"/>
          </a:p>
          <a:p>
            <a:r>
              <a:rPr lang="en-US" dirty="0"/>
              <a:t>When Hitler’s </a:t>
            </a:r>
            <a:r>
              <a:rPr lang="en-US" dirty="0" smtClean="0"/>
              <a:t>associate </a:t>
            </a:r>
            <a:r>
              <a:rPr lang="en-US" dirty="0"/>
              <a:t>Ernst </a:t>
            </a:r>
            <a:r>
              <a:rPr lang="en-US" dirty="0" err="1"/>
              <a:t>Hanfstaengl</a:t>
            </a:r>
            <a:r>
              <a:rPr lang="en-US" dirty="0"/>
              <a:t> told him that his short mustache was unfashionable, Hitler replied: “If it is not the fashion now, it will be because I wear it</a:t>
            </a:r>
            <a:r>
              <a:rPr lang="en-US" dirty="0" smtClean="0"/>
              <a:t>.”</a:t>
            </a:r>
            <a:endParaRPr lang="en-US" baseline="30000" dirty="0" smtClean="0"/>
          </a:p>
          <a:p>
            <a:r>
              <a:rPr lang="en-US" dirty="0"/>
              <a:t>In 2009, DNA tests reveled that the skull fragment long thought to have been Hitler’s is that of an unknown woman under 40. Scientists don’t believe the skull belongs to Evan Braun because she committed suicide by cyanide rather than with a gun</a:t>
            </a:r>
            <a:r>
              <a:rPr lang="en-US" dirty="0" smtClean="0"/>
              <a:t>.</a:t>
            </a:r>
          </a:p>
          <a:p>
            <a:r>
              <a:rPr lang="en-US" dirty="0" smtClean="0"/>
              <a:t>Hitler’s parents were second cousins. </a:t>
            </a:r>
          </a:p>
          <a:p>
            <a:r>
              <a:rPr lang="en-US" dirty="0" smtClean="0"/>
              <a:t>Hitler was born on Easter. </a:t>
            </a:r>
          </a:p>
          <a:p>
            <a:r>
              <a:rPr lang="en-US" dirty="0" smtClean="0"/>
              <a:t>Hitler murdered </a:t>
            </a:r>
            <a:r>
              <a:rPr lang="en-US" dirty="0"/>
              <a:t>11 million people, which includes 6 million Jews. Overall, between 50-70 million </a:t>
            </a:r>
            <a:r>
              <a:rPr lang="en-US" dirty="0" smtClean="0"/>
              <a:t>people died </a:t>
            </a:r>
            <a:r>
              <a:rPr lang="en-US" dirty="0"/>
              <a:t>during </a:t>
            </a:r>
            <a:r>
              <a:rPr lang="en-US" dirty="0">
                <a:hlinkClick r:id="rId2"/>
              </a:rPr>
              <a:t>WWII</a:t>
            </a:r>
            <a:r>
              <a:rPr lang="en-US" dirty="0"/>
              <a:t>.</a:t>
            </a:r>
            <a:endParaRPr lang="en-US" dirty="0" smtClean="0"/>
          </a:p>
          <a:p>
            <a:r>
              <a:rPr lang="en-US" dirty="0" smtClean="0"/>
              <a:t>Hitler apparently ate up to two pounds of chocolate a day. </a:t>
            </a:r>
          </a:p>
          <a:p>
            <a:r>
              <a:rPr lang="en-US" dirty="0" smtClean="0"/>
              <a:t>Hitler was said to of had Parkinson’s disease. </a:t>
            </a:r>
          </a:p>
          <a:p>
            <a:endParaRPr lang="en-US" dirty="0"/>
          </a:p>
        </p:txBody>
      </p:sp>
    </p:spTree>
    <p:extLst>
      <p:ext uri="{BB962C8B-B14F-4D97-AF65-F5344CB8AC3E}">
        <p14:creationId xmlns:p14="http://schemas.microsoft.com/office/powerpoint/2010/main" val="16187108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i="1" dirty="0" smtClean="0"/>
          </a:p>
          <a:p>
            <a:pPr marL="0" indent="0">
              <a:buNone/>
            </a:pPr>
            <a:r>
              <a:rPr lang="en-US" i="1" dirty="0" smtClean="0"/>
              <a:t>"</a:t>
            </a:r>
            <a:r>
              <a:rPr lang="en-US" i="1" dirty="0"/>
              <a:t>It is not truth that matters, but victory</a:t>
            </a:r>
            <a:r>
              <a:rPr lang="en-US" i="1" dirty="0" smtClean="0"/>
              <a:t>.“ – Adolf Hitler</a:t>
            </a:r>
            <a:endParaRPr lang="en-US" dirty="0"/>
          </a:p>
        </p:txBody>
      </p:sp>
      <p:sp>
        <p:nvSpPr>
          <p:cNvPr id="4" name="AutoShape 2" descr="data:image/jpeg;base64,/9j/4AAQSkZJRgABAQAAAQABAAD/2wCEAAkGBxMSEhQUExQVFhUXFRYYGBcYFhUVFhQYFhcXFxQXFxcYHCggGB0lHBcVITEhJSkrLi4uFx8zODMsNygtLisBCgoKBQUFDgUFDisZExkrKysrKysrKysrKysrKysrKysrKysrKysrKysrKysrKysrKysrKysrKysrKysrKysrK//AABEIAKsA5AMBIgACEQEDEQH/xAAcAAABBQEBAQAAAAAAAAAAAAAFAgMEBgcAAQj/xAA9EAABAwIEAwUFBgUEAwEAAAABAAIDBBEFEiExBkFREyJhcYEykaGx8AdCUsHR4RRicoLxFSNDUyQzkhb/xAAUAQEAAAAAAAAAAAAAAAAAAAAA/8QAFBEBAAAAAAAAAAAAAAAAAAAAAP/aAAwDAQACEQMRAD8AtdC5Tmu80Jw5wsiAcEHspvyUd7fPdSE3IEEV8h5FRqiS36qVIwcxyQ+rfcFBAqay26gy4t4r2saCfoIbPTac/EoGqvH7c/ioLsfOh3Q+vg1KaoMOMrg1vqQL29EBvD66WZ2WNpJ5nkPMq10dCxg/35hm5tB2QF1ZHTNLGkMbpc377vNBJuIo9bEX6kboNDApjoHPHkQnBTQuuWyPvyuQfgswh4oynmfrwcjFLxXERaXO29/+N5CC1zUUzBdoLgOQ1NvLdNUuIHW97jkQRZB6bGWHWnqQT/1l1v8A5v8AJTabHY53ZJhkk67HXQXB+aCxU9T3bpx1fuhzabLoCbeSanh5ILDQ1wed/wA0dgcqTgzCDZXejj0QSGG311XEfMpbYl7kQJa4r0u1Sw1MzfkgWZrJ1tUhM7zy8U7CwkAoCzKpPMqNUJDSEkSG/mgPCYLkMjcSFyCm4dHYc1ODbhR6Q6W/ypenVB4GL1w+S9zLyZyCBNzQ2sPNE5N0Lr9GlAFqif2UKawCmVIuSR0smWwF1hludtOd9ggq9ccxDRz68lKoIJ5j2VI2zBo+Tm489VeIeGYWRhr7PmlIaP5RubfqrthjIYGZImgfM2QZrSfZG6SxlmJPPS+/qjVP9jVL998jvWw9yvsNZfX9lPiddBQm/ZTRAAAPHkbJiq+x+kd7Ms7T17Qut6FaU1qUAgwvGvsTqG3MEzJLcnNMbj/cCQfcFQcSoqqjkEdTG9h+7mGh65HbH60X1o1QMYwiGqjMU8YkY7k4beIPI+KDEuEMfz2ic7vW7h5OHQq5RQB+u3h4rPuM+BZsMeJI3OfTl3df96I37rXnx/Erlwhin8RCHE94Gzx0PX1QWPD6IXGysULAAEJoiLo3HZB2VeuCdAScqBstTMzbBSyE3MNEENkIuiUEItZQGlT4HFAr+HCjdgLqTK5Rmv1QTYoNAuS43aLkGdUDvzUx7zsf8ofROt/hTHO6oOEll2a6ZKVm+SBL3IbXHQ+Kk1LhbX3oVUuJHigF1RsVFfjYpwXfe1y8vVO1dO/puqlxPA8FhsbahBoPBuLdq7tX6loIHhfdWZtVd1wB/hY9w3Vua7KCbb9FfcEqM0upIGhOulkGgUzwASeamwVzRYXH+VWpsbZY6jKPK58gqjiHG8Ad3WuNj7RNrINjEoIUdtWL2WZ8PcciWTs+Rbv5KZxDiMtO3PlJYW766EbXQaOypHLVO5wsMi42re7lIYD1tY+/krthWOSvaM7oS8jYP1PkEFuxWjjnjdFIMzHtLXDwIt71iHDkT6CvmpHm/IH8VrljvMi91r1DiWd2Qggkcz77LOvtRh7Ktpp7WvcE+RFvmgsVFidjqjdLioPNZnUVxDjYnde0uMFrhc80GxU9TdSLqn4JiOYbq0U8gKCSV0m1lzF5K9AiOIXU6ODRQI6oXU5lSLIEzRaKMyPzUmWoCjMmF90E5rNF6kNqQuQZnQ25Ka5yHUL9LqY99x9aoPS+3uXZrpLtrLxzNLII1W5MxUxd1Sqo6qVQE/BA4zC7jUKm/aTTdlTtI5vtf0WkQyXGm6rP2j4cZ6J9gbsIf7t/ggyzhkjO47kNFkfxGqMUZto48vNVzAIS2UC9r6eiulVR57szNGhu/Jmy9LajVBWqfiHsTaxlk3tyHhbmjmEYvVV4dkpAA0e005Tc7DvNDXHwS8LwqGHKP4Spkkv/AOxv3vEj7qu2HOkFg2ndEP5y0lBR6TB6iKrhdI0MuTctAabc7tFx6hapxBh/bU5aCdtDofggWMBpIBeLtNjbU67+WyteGkOiGmlkGXR8GRXIlkmbpY3Za/LU/ponaT7M6YXd/GvFwACMoI/VaZWPjAAlHdJAzEaA8rkbeaXHgsO+Rp13JLvdcoK9w7h80WjpWTsb7MlrP/pI5+YXnH2EiojhP4XnXzF9emytkwa0IfVytt3hcXBt5ahBh+O1QbUSNabgHT3clDjqPetJ4xpXTxzNmiY3LF2sBa0BzMvtNcedwQsqYSguvD+KFrgLrR8JxDMAsSpKi2qt+AY0QbEoNdilBCjVs1kLwzEcw3T+IzjKUFdxbH+zKiR8agDf4qtcUzG6qE05QawOMQ47p6LiYX3WRQVTr7olHUOug1lnEQtuFyys1zlyC8UL9G6qeL3Q2gPlsiQQOiP3rwpMkg5JIcPr4oIlUzWwUmiiUeqkAKmYfIPBAVghNlWOO8efShjGMYRIHZswv3dBYeatzJrKp8f4cJxG4H2Lh1t7HZBmEdWwyXa3Joe6DoPEX1RnCcSAcC86X0HVDZKFoc0kW7rtepGgBUWEW3Qa9g+PtsOi7HuJmRRucCNtPNZRS4s5vom8QxPtAAetygs547jihbla3ORdxO9zqSnMP+1F7W6i9lmFWwFx3XkcHig1+m+1JlQTCYnd8ZRsNTp6a2TnDfF0sd4JiQ5hym5102KyukiIPdBzD5jYgq/YjgT5C2RhIdZodfW5tzQaPS48141KlCTOGgG13bjw2PoqVhuGPiaC/nr+iP0MpzM8SEE7imcMpZJH79m5o03L+6Fh74bW8FtX2gR3pgza8g03vluVmNVQ7oADXWU6lmsd01PT2TUbrFBoGAYpoLqxS19xZZhQ1JadFYoK0nmgh8Si7tFUKqM3VzrG9p+iGT4USL2QVyNhRKFie/giCp1PSDNrdBENMVytEWF3H7LkEuidYa/XVSn1FxvtohGHy3Fj4fV0/VThrh7j6IJnb69VzqjRA6mut06KBLi9kFhranbl+ajf6vl5qsVOL+KEy4s480Ggy8SWGpQis4r3HwuqdNiDiFCdNc6lBfhTOqYszAwtNyCTYtdsRYb9VU54CwhriCRoU1h2NSQhzWnunl0POyiCckm/M3QGKWjBdZ1rFSsTwMMaXDwPXTqh9PPmjNtwrPg1UKmMNJ7w0AQUSOlMhOUW/q0v4BWTCOCnzC4kaOm1iPU3RGoowbkNsQbFu2ut0XwwucAS3Lrtt7ggdwz7NYwQ98rnDowlo8rhWSDh8U4JjfI4W1a57ni3UXTuF05GzjrqALo8Rp6IAdXOCG2H1+yhTVBYLtOup6/WqlSU4D99BfmgNa4l9hsAeXMoHMV4hkqGRte0DLe5GtyRZAqmTTl6KTNGRr4WUFzroB0w0PVQDGjYp7i9kxJSWGuiAdEUSglQ90diVJpygseEgOO3NWWjwcv1toqrgc2Vy0vBXhwCCrYlw103QpuHkP1Wo1FOCPH3qoYpTWOnX5oGoI9FymRxiwvuuQZ/RS6aFJxCr218/wAlEhn7vih1ZUXugRWV5QeoqyT9apNTMornIHRNdIBTbClNQLLk08pbnJpxQekpyM94eYTIKUAgm00xjcfcUWoqwROzNNgdemvRBp9bHqkxym1jsg0nDcdid7WXbX8vcjGH1sYcAHMIPPbZY+JHN2UiDF3tOhQbpDj8TRYuHpqlS8QR20cD9dVif+uvG2qk09dLIfwt5oNE/wBYuXOJFjp+qYpO81z/ABA8NbqtURMjmsZc8vMq9toWiLKDfs9TtZ7j7XuQV3GqgtagFFX36IzxG3uaePyVVwpve9UFuoYrjdPS0d7pzBYrj9kZ/hul+aCjVdL4KIxtj5q14hReKCT01kCaSUt2V54cxjSx3CoLDYkeCJUNQWkFBrDKzMOiFVUV5BvuheEYhmsLqyUkIdqg8FL0v8FyI/w65B81mssFGqKi6h515fVB6d9Umydc1ILrIEZV6Wc0l8gSHSEoPZDZNrrXSg1BzU4xpXRxqRCxA82AuYD6e5RctlZbtMbABcNbZzdiNT3m9T4KLXYZpnjIcLbc/UIAodyXABPx22OngRqpsVE21yR7xZBCiYSRYIlT05tdxsOXj4DqvGxk/wDqb/c69vQc0Zw/Dw3vG7n23OtvIckBjAW5G39m4tf71ug6X6q04S8HSwDRpbrfkqzQ0xNlY6GK3VAC43ouyGnsOBLT8wqXhDTm9VtUtHFNEWTMzNPvB5Fp6/oqL/8AknwF2U9qwbloIkZ/XH7Q87WQE8AZyKsMMXgg+DxWF7fQVhpwEAevpd+qA1tJpdXSoiF9r/FBa2n1QUuWHwKaZoeaPV1J9dEDqIyP3QFMJq3Bw3V/wWrvbVZXDNbZWTBcULSASg1Bsq5VuLFrjdcg+cC5OMN0mWNIvZA89yaedFznpJcgTmXNddeO1SmNQKanGN1XrWhKbr70DsTLqdRwX5JNHTk6WvfYDdXPA+HstnyAWAzZNbuPIHoLoBeKQtjbGPvW1/O6i4fIXOtr59fNTcToZJpRp+ylYi5lBDncAZXWEbTzd1PgOaCBXYbnkawhtzzH3dLi/mlTYAGC7fUbp0QhlOXuLjI0iUuva7m973crK0dm2QXbs4BwPg4XBQVuOku3x1U3DhbeynOw8t0BFvFPx4fffdAum+iEVY9sYBdpc2aObndGjmUIdUNjf2UY7SUC5aNmDkZHD2fLdM4FRSvrDLO/O5jDlA0ZHm3DW8tt90FpwwSvlzSgMa3SOMG5ud3vPM9ByRx7WuLSQCRz528CNQoEJ1T1K8El3og9q8NaHZm2F976fEfndKhpnDkSPl+qkvs4G/P3pVLCW6ZjZBGLL7Wv05+VlGlpwUfbE127Qden5r2XCgfZNvAoKLXUngq7iVHutGrcJePuXHVuqr9bR3vpZBnkjC1Kp6j8kcxDD+YQGppiDp8uiAszEnDRcgplK5BW6ymIQ2RisVeQUAqigiPclN1TT3Kw8McLz1mYxBoazd7jZpPJoPM/JAF7JOAdVouEfZw4gOqpOz/lZZ7vU7BWmmwimpY3NijaQdy8B7nHxJQYu1vUhoOxcbX8huUSp8Pd3TllIcbAiCUg9bd3vei1/hWCkIflgibKx1nHKCSDqx1zyI+SL4tU/wC24tF3NGYDnpyHS6DPcEwgRkA3MpGY3Fuxaeo5OPQolh1ZeqkidqHsBb4FhOnqCpVLDkac2r3HM89SdbX8EAxF7opDK32mtuB1sRp7kFsqJY4wXGzQAXOOmgG+qxbF8XdWVQlcHZA6zQATZo3Nup0JVk404tZURdjBnGbWQuGU23yj1upvAOEACC9PFIZHHMXOeHdmb2tqW+lhdAA4gxNz6e0bHBoNnmw7psLZspNrjqrXwBW9rSsabZoyYz5DVvwPwUHGqeQ1FRBIxjYzEOyZHlyjJ3hcjc663VcwPHn0L3OawSMeBmYSRYi9iCOepQapNUsjY58ha1rd3O0aP1KquI8QzzgtpWuii5ykf7jv6AfZHjumKOOWtImqbZb3ZE3RjfE33PijksAs1otqR6Dmgc4Yw1sEIFtXHM9xvdx/mO5RjADfO883fAdFFnkysNulgiOHx5Y2jwH7oJUs1j56IhALNA9UFY/NIB0F0VbJueW3mUBDPc2Cfa6wUDC5M2YlOVk+rQOZAQGacqZE9D2S2CYrcXZEC95At4oDXa2USvp4pQbkA/i0uFRJeI6qscWUzQ1n/Y4aenVFME4VeCHSzSPdz5NQNYhg9jYj3agjkQVWsSwjXZajU0TQwActtfehNTh4KDJ5MON9lyvk+DguOi5Bg0lYSok0gKQ/cqO8oPJW3IAuT0GpWj8BV9RSRBk0RbC95ykgh4vuS38N+ZTH2W0zDFVylo7RhjDXc2gg3t0WjFoczvC9hz1QJpn94gnxHkVBxA9wjq4/NOQHVnqky7/3fqgGxNfDUNe0OLXsDZCBoMpuxx9SR/cir6s2Ov7IVxTKWUlS5psch156C4TMUhLWknUsafUhqAkH3B6g2/QoDizruYOpLd0Wpj33j+UH11Vfx7/j/rb+SALX4JaXL+Ii/kdSrhAcrAA3YacrW2I6IXiQ/wDKj/oP5I0w6H65IIEMZMt3DVrSLDYZuir9Tg7XZf5nAdOatdEwanmd0IpTd8V/xH5FAbiiDQABp8kuJpJ+A29UqIJulOiCRUDMWtPW/uRkaAWQeHV4v0Rb7pQM0BGZ7umiJnVtvehFDt5uHzKnSTuudeaCbhpyb81JkbeQG4s3VAWSEm1+in0zu75nVBJr8Rcxpe4aW7otf1KrNJQy1smea7Ywe63bN1JVkcbvAOoufgBZGaGMdAgbw2jEYAaBpt008EYp2Eak6JELAFXMdq3g2DjZBY6ixs/kNPem5pgo+F96JwOtwfkUGbK7qgJTOF16hBld1XIP/9k=">
            <a:hlinkClick r:id="rId2"/>
          </p:cNvPr>
          <p:cNvSpPr>
            <a:spLocks noChangeAspect="1" noChangeArrowheads="1"/>
          </p:cNvSpPr>
          <p:nvPr/>
        </p:nvSpPr>
        <p:spPr bwMode="auto">
          <a:xfrm>
            <a:off x="28575" y="-974725"/>
            <a:ext cx="2714625" cy="20383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xMSEhQUExQVFhUXFRYYGBcYFhUVFhQYFhcXFxQXFxcYHCggGB0lHBcVITEhJSkrLi4uFx8zODMsNygtLisBCgoKBQUFDgUFDisZExkrKysrKysrKysrKysrKysrKysrKysrKysrKysrKysrKysrKysrKysrKysrKysrKysrK//AABEIAKsA5AMBIgACEQEDEQH/xAAcAAABBQEBAQAAAAAAAAAAAAAFAgMEBgcAAQj/xAA9EAABAwIEAwUFBgUEAwEAAAABAAIDBBEFEiExBkFREyJhcYEykaGx8AdCUsHR4RRicoLxFSNDUyQzkhb/xAAUAQEAAAAAAAAAAAAAAAAAAAAA/8QAFBEBAAAAAAAAAAAAAAAAAAAAAP/aAAwDAQACEQMRAD8AtdC5Tmu80Jw5wsiAcEHspvyUd7fPdSE3IEEV8h5FRqiS36qVIwcxyQ+rfcFBAqay26gy4t4r2saCfoIbPTac/EoGqvH7c/ioLsfOh3Q+vg1KaoMOMrg1vqQL29EBvD66WZ2WNpJ5nkPMq10dCxg/35hm5tB2QF1ZHTNLGkMbpc377vNBJuIo9bEX6kboNDApjoHPHkQnBTQuuWyPvyuQfgswh4oynmfrwcjFLxXERaXO29/+N5CC1zUUzBdoLgOQ1NvLdNUuIHW97jkQRZB6bGWHWnqQT/1l1v8A5v8AJTabHY53ZJhkk67HXQXB+aCxU9T3bpx1fuhzabLoCbeSanh5ILDQ1wed/wA0dgcqTgzCDZXejj0QSGG311XEfMpbYl7kQJa4r0u1Sw1MzfkgWZrJ1tUhM7zy8U7CwkAoCzKpPMqNUJDSEkSG/mgPCYLkMjcSFyCm4dHYc1ODbhR6Q6W/ypenVB4GL1w+S9zLyZyCBNzQ2sPNE5N0Lr9GlAFqif2UKawCmVIuSR0smWwF1hludtOd9ggq9ccxDRz68lKoIJ5j2VI2zBo+Tm489VeIeGYWRhr7PmlIaP5RubfqrthjIYGZImgfM2QZrSfZG6SxlmJPPS+/qjVP9jVL998jvWw9yvsNZfX9lPiddBQm/ZTRAAAPHkbJiq+x+kd7Ms7T17Qut6FaU1qUAgwvGvsTqG3MEzJLcnNMbj/cCQfcFQcSoqqjkEdTG9h+7mGh65HbH60X1o1QMYwiGqjMU8YkY7k4beIPI+KDEuEMfz2ic7vW7h5OHQq5RQB+u3h4rPuM+BZsMeJI3OfTl3df96I37rXnx/Erlwhin8RCHE94Gzx0PX1QWPD6IXGysULAAEJoiLo3HZB2VeuCdAScqBstTMzbBSyE3MNEENkIuiUEItZQGlT4HFAr+HCjdgLqTK5Rmv1QTYoNAuS43aLkGdUDvzUx7zsf8ofROt/hTHO6oOEll2a6ZKVm+SBL3IbXHQ+Kk1LhbX3oVUuJHigF1RsVFfjYpwXfe1y8vVO1dO/puqlxPA8FhsbahBoPBuLdq7tX6loIHhfdWZtVd1wB/hY9w3Vua7KCbb9FfcEqM0upIGhOulkGgUzwASeamwVzRYXH+VWpsbZY6jKPK58gqjiHG8Ad3WuNj7RNrINjEoIUdtWL2WZ8PcciWTs+Rbv5KZxDiMtO3PlJYW766EbXQaOypHLVO5wsMi42re7lIYD1tY+/krthWOSvaM7oS8jYP1PkEFuxWjjnjdFIMzHtLXDwIt71iHDkT6CvmpHm/IH8VrljvMi91r1DiWd2Qggkcz77LOvtRh7Ktpp7WvcE+RFvmgsVFidjqjdLioPNZnUVxDjYnde0uMFrhc80GxU9TdSLqn4JiOYbq0U8gKCSV0m1lzF5K9AiOIXU6ODRQI6oXU5lSLIEzRaKMyPzUmWoCjMmF90E5rNF6kNqQuQZnQ25Ka5yHUL9LqY99x9aoPS+3uXZrpLtrLxzNLII1W5MxUxd1Sqo6qVQE/BA4zC7jUKm/aTTdlTtI5vtf0WkQyXGm6rP2j4cZ6J9gbsIf7t/ggyzhkjO47kNFkfxGqMUZto48vNVzAIS2UC9r6eiulVR57szNGhu/Jmy9LajVBWqfiHsTaxlk3tyHhbmjmEYvVV4dkpAA0e005Tc7DvNDXHwS8LwqGHKP4Spkkv/AOxv3vEj7qu2HOkFg2ndEP5y0lBR6TB6iKrhdI0MuTctAabc7tFx6hapxBh/bU5aCdtDofggWMBpIBeLtNjbU67+WyteGkOiGmlkGXR8GRXIlkmbpY3Za/LU/ponaT7M6YXd/GvFwACMoI/VaZWPjAAlHdJAzEaA8rkbeaXHgsO+Rp13JLvdcoK9w7h80WjpWTsb7MlrP/pI5+YXnH2EiojhP4XnXzF9emytkwa0IfVytt3hcXBt5ahBh+O1QbUSNabgHT3clDjqPetJ4xpXTxzNmiY3LF2sBa0BzMvtNcedwQsqYSguvD+KFrgLrR8JxDMAsSpKi2qt+AY0QbEoNdilBCjVs1kLwzEcw3T+IzjKUFdxbH+zKiR8agDf4qtcUzG6qE05QawOMQ47p6LiYX3WRQVTr7olHUOug1lnEQtuFyys1zlyC8UL9G6qeL3Q2gPlsiQQOiP3rwpMkg5JIcPr4oIlUzWwUmiiUeqkAKmYfIPBAVghNlWOO8efShjGMYRIHZswv3dBYeatzJrKp8f4cJxG4H2Lh1t7HZBmEdWwyXa3Joe6DoPEX1RnCcSAcC86X0HVDZKFoc0kW7rtepGgBUWEW3Qa9g+PtsOi7HuJmRRucCNtPNZRS4s5vom8QxPtAAetygs547jihbla3ORdxO9zqSnMP+1F7W6i9lmFWwFx3XkcHig1+m+1JlQTCYnd8ZRsNTp6a2TnDfF0sd4JiQ5hym5102KyukiIPdBzD5jYgq/YjgT5C2RhIdZodfW5tzQaPS48141KlCTOGgG13bjw2PoqVhuGPiaC/nr+iP0MpzM8SEE7imcMpZJH79m5o03L+6Fh74bW8FtX2gR3pgza8g03vluVmNVQ7oADXWU6lmsd01PT2TUbrFBoGAYpoLqxS19xZZhQ1JadFYoK0nmgh8Si7tFUKqM3VzrG9p+iGT4USL2QVyNhRKFie/giCp1PSDNrdBENMVytEWF3H7LkEuidYa/XVSn1FxvtohGHy3Fj4fV0/VThrh7j6IJnb69VzqjRA6mut06KBLi9kFhranbl+ajf6vl5qsVOL+KEy4s480Ggy8SWGpQis4r3HwuqdNiDiFCdNc6lBfhTOqYszAwtNyCTYtdsRYb9VU54CwhriCRoU1h2NSQhzWnunl0POyiCckm/M3QGKWjBdZ1rFSsTwMMaXDwPXTqh9PPmjNtwrPg1UKmMNJ7w0AQUSOlMhOUW/q0v4BWTCOCnzC4kaOm1iPU3RGoowbkNsQbFu2ut0XwwucAS3Lrtt7ggdwz7NYwQ98rnDowlo8rhWSDh8U4JjfI4W1a57ni3UXTuF05GzjrqALo8Rp6IAdXOCG2H1+yhTVBYLtOup6/WqlSU4D99BfmgNa4l9hsAeXMoHMV4hkqGRte0DLe5GtyRZAqmTTl6KTNGRr4WUFzroB0w0PVQDGjYp7i9kxJSWGuiAdEUSglQ90diVJpygseEgOO3NWWjwcv1toqrgc2Vy0vBXhwCCrYlw103QpuHkP1Wo1FOCPH3qoYpTWOnX5oGoI9FymRxiwvuuQZ/RS6aFJxCr218/wAlEhn7vih1ZUXugRWV5QeoqyT9apNTMornIHRNdIBTbClNQLLk08pbnJpxQekpyM94eYTIKUAgm00xjcfcUWoqwROzNNgdemvRBp9bHqkxym1jsg0nDcdid7WXbX8vcjGH1sYcAHMIPPbZY+JHN2UiDF3tOhQbpDj8TRYuHpqlS8QR20cD9dVif+uvG2qk09dLIfwt5oNE/wBYuXOJFjp+qYpO81z/ABA8NbqtURMjmsZc8vMq9toWiLKDfs9TtZ7j7XuQV3GqgtagFFX36IzxG3uaePyVVwpve9UFuoYrjdPS0d7pzBYrj9kZ/hul+aCjVdL4KIxtj5q14hReKCT01kCaSUt2V54cxjSx3CoLDYkeCJUNQWkFBrDKzMOiFVUV5BvuheEYhmsLqyUkIdqg8FL0v8FyI/w65B81mssFGqKi6h515fVB6d9Umydc1ILrIEZV6Wc0l8gSHSEoPZDZNrrXSg1BzU4xpXRxqRCxA82AuYD6e5RctlZbtMbABcNbZzdiNT3m9T4KLXYZpnjIcLbc/UIAodyXABPx22OngRqpsVE21yR7xZBCiYSRYIlT05tdxsOXj4DqvGxk/wDqb/c69vQc0Zw/Dw3vG7n23OtvIckBjAW5G39m4tf71ug6X6q04S8HSwDRpbrfkqzQ0xNlY6GK3VAC43ouyGnsOBLT8wqXhDTm9VtUtHFNEWTMzNPvB5Fp6/oqL/8AknwF2U9qwbloIkZ/XH7Q87WQE8AZyKsMMXgg+DxWF7fQVhpwEAevpd+qA1tJpdXSoiF9r/FBa2n1QUuWHwKaZoeaPV1J9dEDqIyP3QFMJq3Bw3V/wWrvbVZXDNbZWTBcULSASg1Bsq5VuLFrjdcg+cC5OMN0mWNIvZA89yaedFznpJcgTmXNddeO1SmNQKanGN1XrWhKbr70DsTLqdRwX5JNHTk6WvfYDdXPA+HstnyAWAzZNbuPIHoLoBeKQtjbGPvW1/O6i4fIXOtr59fNTcToZJpRp+ylYi5lBDncAZXWEbTzd1PgOaCBXYbnkawhtzzH3dLi/mlTYAGC7fUbp0QhlOXuLjI0iUuva7m973crK0dm2QXbs4BwPg4XBQVuOku3x1U3DhbeynOw8t0BFvFPx4fffdAum+iEVY9sYBdpc2aObndGjmUIdUNjf2UY7SUC5aNmDkZHD2fLdM4FRSvrDLO/O5jDlA0ZHm3DW8tt90FpwwSvlzSgMa3SOMG5ud3vPM9ByRx7WuLSQCRz528CNQoEJ1T1K8El3og9q8NaHZm2F976fEfndKhpnDkSPl+qkvs4G/P3pVLCW6ZjZBGLL7Wv05+VlGlpwUfbE127Qden5r2XCgfZNvAoKLXUngq7iVHutGrcJePuXHVuqr9bR3vpZBnkjC1Kp6j8kcxDD+YQGppiDp8uiAszEnDRcgplK5BW6ymIQ2RisVeQUAqigiPclN1TT3Kw8McLz1mYxBoazd7jZpPJoPM/JAF7JOAdVouEfZw4gOqpOz/lZZ7vU7BWmmwimpY3NijaQdy8B7nHxJQYu1vUhoOxcbX8huUSp8Pd3TllIcbAiCUg9bd3vei1/hWCkIflgibKx1nHKCSDqx1zyI+SL4tU/wC24tF3NGYDnpyHS6DPcEwgRkA3MpGY3Fuxaeo5OPQolh1ZeqkidqHsBb4FhOnqCpVLDkac2r3HM89SdbX8EAxF7opDK32mtuB1sRp7kFsqJY4wXGzQAXOOmgG+qxbF8XdWVQlcHZA6zQATZo3Nup0JVk404tZURdjBnGbWQuGU23yj1upvAOEACC9PFIZHHMXOeHdmb2tqW+lhdAA4gxNz6e0bHBoNnmw7psLZspNrjqrXwBW9rSsabZoyYz5DVvwPwUHGqeQ1FRBIxjYzEOyZHlyjJ3hcjc663VcwPHn0L3OawSMeBmYSRYi9iCOepQapNUsjY58ha1rd3O0aP1KquI8QzzgtpWuii5ykf7jv6AfZHjumKOOWtImqbZb3ZE3RjfE33PijksAs1otqR6Dmgc4Yw1sEIFtXHM9xvdx/mO5RjADfO883fAdFFnkysNulgiOHx5Y2jwH7oJUs1j56IhALNA9UFY/NIB0F0VbJueW3mUBDPc2Cfa6wUDC5M2YlOVk+rQOZAQGacqZE9D2S2CYrcXZEC95At4oDXa2USvp4pQbkA/i0uFRJeI6qscWUzQ1n/Y4aenVFME4VeCHSzSPdz5NQNYhg9jYj3agjkQVWsSwjXZajU0TQwActtfehNTh4KDJ5MON9lyvk+DguOi5Bg0lYSok0gKQ/cqO8oPJW3IAuT0GpWj8BV9RSRBk0RbC95ykgh4vuS38N+ZTH2W0zDFVylo7RhjDXc2gg3t0WjFoczvC9hz1QJpn94gnxHkVBxA9wjq4/NOQHVnqky7/3fqgGxNfDUNe0OLXsDZCBoMpuxx9SR/cir6s2Ov7IVxTKWUlS5psch156C4TMUhLWknUsafUhqAkH3B6g2/QoDizruYOpLd0Wpj33j+UH11Vfx7/j/rb+SALX4JaXL+Ii/kdSrhAcrAA3YacrW2I6IXiQ/wDKj/oP5I0w6H65IIEMZMt3DVrSLDYZuir9Tg7XZf5nAdOatdEwanmd0IpTd8V/xH5FAbiiDQABp8kuJpJ+A29UqIJulOiCRUDMWtPW/uRkaAWQeHV4v0Rb7pQM0BGZ7umiJnVtvehFDt5uHzKnSTuudeaCbhpyb81JkbeQG4s3VAWSEm1+in0zu75nVBJr8Rcxpe4aW7otf1KrNJQy1smea7Ywe63bN1JVkcbvAOoufgBZGaGMdAgbw2jEYAaBpt008EYp2Eak6JELAFXMdq3g2DjZBY6ixs/kNPem5pgo+F96JwOtwfkUGbK7qgJTOF16hBld1XIP/9k=">
            <a:hlinkClick r:id="rId2"/>
          </p:cNvPr>
          <p:cNvSpPr>
            <a:spLocks noChangeAspect="1" noChangeArrowheads="1"/>
          </p:cNvSpPr>
          <p:nvPr/>
        </p:nvSpPr>
        <p:spPr bwMode="auto">
          <a:xfrm>
            <a:off x="180975" y="-822325"/>
            <a:ext cx="2714625" cy="20383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xMSEhQUExQVFhUXFRYYGBcYFhUVFhQYFhcXFxQXFxcYHCggGB0lHBcVITEhJSkrLi4uFx8zODMsNygtLisBCgoKBQUFDgUFDisZExkrKysrKysrKysrKysrKysrKysrKysrKysrKysrKysrKysrKysrKysrKysrKysrKysrK//AABEIAKsA5AMBIgACEQEDEQH/xAAcAAABBQEBAQAAAAAAAAAAAAAFAgMEBgcAAQj/xAA9EAABAwIEAwUFBgUEAwEAAAABAAIDBBEFEiExBkFREyJhcYEykaGx8AdCUsHR4RRicoLxFSNDUyQzkhb/xAAUAQEAAAAAAAAAAAAAAAAAAAAA/8QAFBEBAAAAAAAAAAAAAAAAAAAAAP/aAAwDAQACEQMRAD8AtdC5Tmu80Jw5wsiAcEHspvyUd7fPdSE3IEEV8h5FRqiS36qVIwcxyQ+rfcFBAqay26gy4t4r2saCfoIbPTac/EoGqvH7c/ioLsfOh3Q+vg1KaoMOMrg1vqQL29EBvD66WZ2WNpJ5nkPMq10dCxg/35hm5tB2QF1ZHTNLGkMbpc377vNBJuIo9bEX6kboNDApjoHPHkQnBTQuuWyPvyuQfgswh4oynmfrwcjFLxXERaXO29/+N5CC1zUUzBdoLgOQ1NvLdNUuIHW97jkQRZB6bGWHWnqQT/1l1v8A5v8AJTabHY53ZJhkk67HXQXB+aCxU9T3bpx1fuhzabLoCbeSanh5ILDQ1wed/wA0dgcqTgzCDZXejj0QSGG311XEfMpbYl7kQJa4r0u1Sw1MzfkgWZrJ1tUhM7zy8U7CwkAoCzKpPMqNUJDSEkSG/mgPCYLkMjcSFyCm4dHYc1ODbhR6Q6W/ypenVB4GL1w+S9zLyZyCBNzQ2sPNE5N0Lr9GlAFqif2UKawCmVIuSR0smWwF1hludtOd9ggq9ccxDRz68lKoIJ5j2VI2zBo+Tm489VeIeGYWRhr7PmlIaP5RubfqrthjIYGZImgfM2QZrSfZG6SxlmJPPS+/qjVP9jVL998jvWw9yvsNZfX9lPiddBQm/ZTRAAAPHkbJiq+x+kd7Ms7T17Qut6FaU1qUAgwvGvsTqG3MEzJLcnNMbj/cCQfcFQcSoqqjkEdTG9h+7mGh65HbH60X1o1QMYwiGqjMU8YkY7k4beIPI+KDEuEMfz2ic7vW7h5OHQq5RQB+u3h4rPuM+BZsMeJI3OfTl3df96I37rXnx/Erlwhin8RCHE94Gzx0PX1QWPD6IXGysULAAEJoiLo3HZB2VeuCdAScqBstTMzbBSyE3MNEENkIuiUEItZQGlT4HFAr+HCjdgLqTK5Rmv1QTYoNAuS43aLkGdUDvzUx7zsf8ofROt/hTHO6oOEll2a6ZKVm+SBL3IbXHQ+Kk1LhbX3oVUuJHigF1RsVFfjYpwXfe1y8vVO1dO/puqlxPA8FhsbahBoPBuLdq7tX6loIHhfdWZtVd1wB/hY9w3Vua7KCbb9FfcEqM0upIGhOulkGgUzwASeamwVzRYXH+VWpsbZY6jKPK58gqjiHG8Ad3WuNj7RNrINjEoIUdtWL2WZ8PcciWTs+Rbv5KZxDiMtO3PlJYW766EbXQaOypHLVO5wsMi42re7lIYD1tY+/krthWOSvaM7oS8jYP1PkEFuxWjjnjdFIMzHtLXDwIt71iHDkT6CvmpHm/IH8VrljvMi91r1DiWd2Qggkcz77LOvtRh7Ktpp7WvcE+RFvmgsVFidjqjdLioPNZnUVxDjYnde0uMFrhc80GxU9TdSLqn4JiOYbq0U8gKCSV0m1lzF5K9AiOIXU6ODRQI6oXU5lSLIEzRaKMyPzUmWoCjMmF90E5rNF6kNqQuQZnQ25Ka5yHUL9LqY99x9aoPS+3uXZrpLtrLxzNLII1W5MxUxd1Sqo6qVQE/BA4zC7jUKm/aTTdlTtI5vtf0WkQyXGm6rP2j4cZ6J9gbsIf7t/ggyzhkjO47kNFkfxGqMUZto48vNVzAIS2UC9r6eiulVR57szNGhu/Jmy9LajVBWqfiHsTaxlk3tyHhbmjmEYvVV4dkpAA0e005Tc7DvNDXHwS8LwqGHKP4Spkkv/AOxv3vEj7qu2HOkFg2ndEP5y0lBR6TB6iKrhdI0MuTctAabc7tFx6hapxBh/bU5aCdtDofggWMBpIBeLtNjbU67+WyteGkOiGmlkGXR8GRXIlkmbpY3Za/LU/ponaT7M6YXd/GvFwACMoI/VaZWPjAAlHdJAzEaA8rkbeaXHgsO+Rp13JLvdcoK9w7h80WjpWTsb7MlrP/pI5+YXnH2EiojhP4XnXzF9emytkwa0IfVytt3hcXBt5ahBh+O1QbUSNabgHT3clDjqPetJ4xpXTxzNmiY3LF2sBa0BzMvtNcedwQsqYSguvD+KFrgLrR8JxDMAsSpKi2qt+AY0QbEoNdilBCjVs1kLwzEcw3T+IzjKUFdxbH+zKiR8agDf4qtcUzG6qE05QawOMQ47p6LiYX3WRQVTr7olHUOug1lnEQtuFyys1zlyC8UL9G6qeL3Q2gPlsiQQOiP3rwpMkg5JIcPr4oIlUzWwUmiiUeqkAKmYfIPBAVghNlWOO8efShjGMYRIHZswv3dBYeatzJrKp8f4cJxG4H2Lh1t7HZBmEdWwyXa3Joe6DoPEX1RnCcSAcC86X0HVDZKFoc0kW7rtepGgBUWEW3Qa9g+PtsOi7HuJmRRucCNtPNZRS4s5vom8QxPtAAetygs547jihbla3ORdxO9zqSnMP+1F7W6i9lmFWwFx3XkcHig1+m+1JlQTCYnd8ZRsNTp6a2TnDfF0sd4JiQ5hym5102KyukiIPdBzD5jYgq/YjgT5C2RhIdZodfW5tzQaPS48141KlCTOGgG13bjw2PoqVhuGPiaC/nr+iP0MpzM8SEE7imcMpZJH79m5o03L+6Fh74bW8FtX2gR3pgza8g03vluVmNVQ7oADXWU6lmsd01PT2TUbrFBoGAYpoLqxS19xZZhQ1JadFYoK0nmgh8Si7tFUKqM3VzrG9p+iGT4USL2QVyNhRKFie/giCp1PSDNrdBENMVytEWF3H7LkEuidYa/XVSn1FxvtohGHy3Fj4fV0/VThrh7j6IJnb69VzqjRA6mut06KBLi9kFhranbl+ajf6vl5qsVOL+KEy4s480Ggy8SWGpQis4r3HwuqdNiDiFCdNc6lBfhTOqYszAwtNyCTYtdsRYb9VU54CwhriCRoU1h2NSQhzWnunl0POyiCckm/M3QGKWjBdZ1rFSsTwMMaXDwPXTqh9PPmjNtwrPg1UKmMNJ7w0AQUSOlMhOUW/q0v4BWTCOCnzC4kaOm1iPU3RGoowbkNsQbFu2ut0XwwucAS3Lrtt7ggdwz7NYwQ98rnDowlo8rhWSDh8U4JjfI4W1a57ni3UXTuF05GzjrqALo8Rp6IAdXOCG2H1+yhTVBYLtOup6/WqlSU4D99BfmgNa4l9hsAeXMoHMV4hkqGRte0DLe5GtyRZAqmTTl6KTNGRr4WUFzroB0w0PVQDGjYp7i9kxJSWGuiAdEUSglQ90diVJpygseEgOO3NWWjwcv1toqrgc2Vy0vBXhwCCrYlw103QpuHkP1Wo1FOCPH3qoYpTWOnX5oGoI9FymRxiwvuuQZ/RS6aFJxCr218/wAlEhn7vih1ZUXugRWV5QeoqyT9apNTMornIHRNdIBTbClNQLLk08pbnJpxQekpyM94eYTIKUAgm00xjcfcUWoqwROzNNgdemvRBp9bHqkxym1jsg0nDcdid7WXbX8vcjGH1sYcAHMIPPbZY+JHN2UiDF3tOhQbpDj8TRYuHpqlS8QR20cD9dVif+uvG2qk09dLIfwt5oNE/wBYuXOJFjp+qYpO81z/ABA8NbqtURMjmsZc8vMq9toWiLKDfs9TtZ7j7XuQV3GqgtagFFX36IzxG3uaePyVVwpve9UFuoYrjdPS0d7pzBYrj9kZ/hul+aCjVdL4KIxtj5q14hReKCT01kCaSUt2V54cxjSx3CoLDYkeCJUNQWkFBrDKzMOiFVUV5BvuheEYhmsLqyUkIdqg8FL0v8FyI/w65B81mssFGqKi6h515fVB6d9Umydc1ILrIEZV6Wc0l8gSHSEoPZDZNrrXSg1BzU4xpXRxqRCxA82AuYD6e5RctlZbtMbABcNbZzdiNT3m9T4KLXYZpnjIcLbc/UIAodyXABPx22OngRqpsVE21yR7xZBCiYSRYIlT05tdxsOXj4DqvGxk/wDqb/c69vQc0Zw/Dw3vG7n23OtvIckBjAW5G39m4tf71ug6X6q04S8HSwDRpbrfkqzQ0xNlY6GK3VAC43ouyGnsOBLT8wqXhDTm9VtUtHFNEWTMzNPvB5Fp6/oqL/8AknwF2U9qwbloIkZ/XH7Q87WQE8AZyKsMMXgg+DxWF7fQVhpwEAevpd+qA1tJpdXSoiF9r/FBa2n1QUuWHwKaZoeaPV1J9dEDqIyP3QFMJq3Bw3V/wWrvbVZXDNbZWTBcULSASg1Bsq5VuLFrjdcg+cC5OMN0mWNIvZA89yaedFznpJcgTmXNddeO1SmNQKanGN1XrWhKbr70DsTLqdRwX5JNHTk6WvfYDdXPA+HstnyAWAzZNbuPIHoLoBeKQtjbGPvW1/O6i4fIXOtr59fNTcToZJpRp+ylYi5lBDncAZXWEbTzd1PgOaCBXYbnkawhtzzH3dLi/mlTYAGC7fUbp0QhlOXuLjI0iUuva7m973crK0dm2QXbs4BwPg4XBQVuOku3x1U3DhbeynOw8t0BFvFPx4fffdAum+iEVY9sYBdpc2aObndGjmUIdUNjf2UY7SUC5aNmDkZHD2fLdM4FRSvrDLO/O5jDlA0ZHm3DW8tt90FpwwSvlzSgMa3SOMG5ud3vPM9ByRx7WuLSQCRz528CNQoEJ1T1K8El3og9q8NaHZm2F976fEfndKhpnDkSPl+qkvs4G/P3pVLCW6ZjZBGLL7Wv05+VlGlpwUfbE127Qden5r2XCgfZNvAoKLXUngq7iVHutGrcJePuXHVuqr9bR3vpZBnkjC1Kp6j8kcxDD+YQGppiDp8uiAszEnDRcgplK5BW6ymIQ2RisVeQUAqigiPclN1TT3Kw8McLz1mYxBoazd7jZpPJoPM/JAF7JOAdVouEfZw4gOqpOz/lZZ7vU7BWmmwimpY3NijaQdy8B7nHxJQYu1vUhoOxcbX8huUSp8Pd3TllIcbAiCUg9bd3vei1/hWCkIflgibKx1nHKCSDqx1zyI+SL4tU/wC24tF3NGYDnpyHS6DPcEwgRkA3MpGY3Fuxaeo5OPQolh1ZeqkidqHsBb4FhOnqCpVLDkac2r3HM89SdbX8EAxF7opDK32mtuB1sRp7kFsqJY4wXGzQAXOOmgG+qxbF8XdWVQlcHZA6zQATZo3Nup0JVk404tZURdjBnGbWQuGU23yj1upvAOEACC9PFIZHHMXOeHdmb2tqW+lhdAA4gxNz6e0bHBoNnmw7psLZspNrjqrXwBW9rSsabZoyYz5DVvwPwUHGqeQ1FRBIxjYzEOyZHlyjJ3hcjc663VcwPHn0L3OawSMeBmYSRYi9iCOepQapNUsjY58ha1rd3O0aP1KquI8QzzgtpWuii5ykf7jv6AfZHjumKOOWtImqbZb3ZE3RjfE33PijksAs1otqR6Dmgc4Yw1sEIFtXHM9xvdx/mO5RjADfO883fAdFFnkysNulgiOHx5Y2jwH7oJUs1j56IhALNA9UFY/NIB0F0VbJueW3mUBDPc2Cfa6wUDC5M2YlOVk+rQOZAQGacqZE9D2S2CYrcXZEC95At4oDXa2USvp4pQbkA/i0uFRJeI6qscWUzQ1n/Y4aenVFME4VeCHSzSPdz5NQNYhg9jYj3agjkQVWsSwjXZajU0TQwActtfehNTh4KDJ5MON9lyvk+DguOi5Bg0lYSok0gKQ/cqO8oPJW3IAuT0GpWj8BV9RSRBk0RbC95ykgh4vuS38N+ZTH2W0zDFVylo7RhjDXc2gg3t0WjFoczvC9hz1QJpn94gnxHkVBxA9wjq4/NOQHVnqky7/3fqgGxNfDUNe0OLXsDZCBoMpuxx9SR/cir6s2Ov7IVxTKWUlS5psch156C4TMUhLWknUsafUhqAkH3B6g2/QoDizruYOpLd0Wpj33j+UH11Vfx7/j/rb+SALX4JaXL+Ii/kdSrhAcrAA3YacrW2I6IXiQ/wDKj/oP5I0w6H65IIEMZMt3DVrSLDYZuir9Tg7XZf5nAdOatdEwanmd0IpTd8V/xH5FAbiiDQABp8kuJpJ+A29UqIJulOiCRUDMWtPW/uRkaAWQeHV4v0Rb7pQM0BGZ7umiJnVtvehFDt5uHzKnSTuudeaCbhpyb81JkbeQG4s3VAWSEm1+in0zu75nVBJr8Rcxpe4aW7otf1KrNJQy1smea7Ywe63bN1JVkcbvAOoufgBZGaGMdAgbw2jEYAaBpt008EYp2Eak6JELAFXMdq3g2DjZBY6ixs/kNPem5pgo+F96JwOtwfkUGbK7qgJTOF16hBld1XIP/9k=">
            <a:hlinkClick r:id="rId2"/>
          </p:cNvPr>
          <p:cNvSpPr>
            <a:spLocks noChangeAspect="1" noChangeArrowheads="1"/>
          </p:cNvSpPr>
          <p:nvPr/>
        </p:nvSpPr>
        <p:spPr bwMode="auto">
          <a:xfrm>
            <a:off x="333375" y="-669925"/>
            <a:ext cx="2714625" cy="20383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descr="data:image/jpeg;base64,/9j/4AAQSkZJRgABAQAAAQABAAD/2wCEAAkGBxMSEhQUExQVFhUXFRYYGBcYFhUVFhQYFhcXFxQXFxcYHCggGB0lHBcVITEhJSkrLi4uFx8zODMsNygtLisBCgoKBQUFDgUFDisZExkrKysrKysrKysrKysrKysrKysrKysrKysrKysrKysrKysrKysrKysrKysrKysrKysrK//AABEIAKsA5AMBIgACEQEDEQH/xAAcAAABBQEBAQAAAAAAAAAAAAAFAgMEBgcAAQj/xAA9EAABAwIEAwUFBgUEAwEAAAABAAIDBBEFEiExBkFREyJhcYEykaGx8AdCUsHR4RRicoLxFSNDUyQzkhb/xAAUAQEAAAAAAAAAAAAAAAAAAAAA/8QAFBEBAAAAAAAAAAAAAAAAAAAAAP/aAAwDAQACEQMRAD8AtdC5Tmu80Jw5wsiAcEHspvyUd7fPdSE3IEEV8h5FRqiS36qVIwcxyQ+rfcFBAqay26gy4t4r2saCfoIbPTac/EoGqvH7c/ioLsfOh3Q+vg1KaoMOMrg1vqQL29EBvD66WZ2WNpJ5nkPMq10dCxg/35hm5tB2QF1ZHTNLGkMbpc377vNBJuIo9bEX6kboNDApjoHPHkQnBTQuuWyPvyuQfgswh4oynmfrwcjFLxXERaXO29/+N5CC1zUUzBdoLgOQ1NvLdNUuIHW97jkQRZB6bGWHWnqQT/1l1v8A5v8AJTabHY53ZJhkk67HXQXB+aCxU9T3bpx1fuhzabLoCbeSanh5ILDQ1wed/wA0dgcqTgzCDZXejj0QSGG311XEfMpbYl7kQJa4r0u1Sw1MzfkgWZrJ1tUhM7zy8U7CwkAoCzKpPMqNUJDSEkSG/mgPCYLkMjcSFyCm4dHYc1ODbhR6Q6W/ypenVB4GL1w+S9zLyZyCBNzQ2sPNE5N0Lr9GlAFqif2UKawCmVIuSR0smWwF1hludtOd9ggq9ccxDRz68lKoIJ5j2VI2zBo+Tm489VeIeGYWRhr7PmlIaP5RubfqrthjIYGZImgfM2QZrSfZG6SxlmJPPS+/qjVP9jVL998jvWw9yvsNZfX9lPiddBQm/ZTRAAAPHkbJiq+x+kd7Ms7T17Qut6FaU1qUAgwvGvsTqG3MEzJLcnNMbj/cCQfcFQcSoqqjkEdTG9h+7mGh65HbH60X1o1QMYwiGqjMU8YkY7k4beIPI+KDEuEMfz2ic7vW7h5OHQq5RQB+u3h4rPuM+BZsMeJI3OfTl3df96I37rXnx/Erlwhin8RCHE94Gzx0PX1QWPD6IXGysULAAEJoiLo3HZB2VeuCdAScqBstTMzbBSyE3MNEENkIuiUEItZQGlT4HFAr+HCjdgLqTK5Rmv1QTYoNAuS43aLkGdUDvzUx7zsf8ofROt/hTHO6oOEll2a6ZKVm+SBL3IbXHQ+Kk1LhbX3oVUuJHigF1RsVFfjYpwXfe1y8vVO1dO/puqlxPA8FhsbahBoPBuLdq7tX6loIHhfdWZtVd1wB/hY9w3Vua7KCbb9FfcEqM0upIGhOulkGgUzwASeamwVzRYXH+VWpsbZY6jKPK58gqjiHG8Ad3WuNj7RNrINjEoIUdtWL2WZ8PcciWTs+Rbv5KZxDiMtO3PlJYW766EbXQaOypHLVO5wsMi42re7lIYD1tY+/krthWOSvaM7oS8jYP1PkEFuxWjjnjdFIMzHtLXDwIt71iHDkT6CvmpHm/IH8VrljvMi91r1DiWd2Qggkcz77LOvtRh7Ktpp7WvcE+RFvmgsVFidjqjdLioPNZnUVxDjYnde0uMFrhc80GxU9TdSLqn4JiOYbq0U8gKCSV0m1lzF5K9AiOIXU6ODRQI6oXU5lSLIEzRaKMyPzUmWoCjMmF90E5rNF6kNqQuQZnQ25Ka5yHUL9LqY99x9aoPS+3uXZrpLtrLxzNLII1W5MxUxd1Sqo6qVQE/BA4zC7jUKm/aTTdlTtI5vtf0WkQyXGm6rP2j4cZ6J9gbsIf7t/ggyzhkjO47kNFkfxGqMUZto48vNVzAIS2UC9r6eiulVR57szNGhu/Jmy9LajVBWqfiHsTaxlk3tyHhbmjmEYvVV4dkpAA0e005Tc7DvNDXHwS8LwqGHKP4Spkkv/AOxv3vEj7qu2HOkFg2ndEP5y0lBR6TB6iKrhdI0MuTctAabc7tFx6hapxBh/bU5aCdtDofggWMBpIBeLtNjbU67+WyteGkOiGmlkGXR8GRXIlkmbpY3Za/LU/ponaT7M6YXd/GvFwACMoI/VaZWPjAAlHdJAzEaA8rkbeaXHgsO+Rp13JLvdcoK9w7h80WjpWTsb7MlrP/pI5+YXnH2EiojhP4XnXzF9emytkwa0IfVytt3hcXBt5ahBh+O1QbUSNabgHT3clDjqPetJ4xpXTxzNmiY3LF2sBa0BzMvtNcedwQsqYSguvD+KFrgLrR8JxDMAsSpKi2qt+AY0QbEoNdilBCjVs1kLwzEcw3T+IzjKUFdxbH+zKiR8agDf4qtcUzG6qE05QawOMQ47p6LiYX3WRQVTr7olHUOug1lnEQtuFyys1zlyC8UL9G6qeL3Q2gPlsiQQOiP3rwpMkg5JIcPr4oIlUzWwUmiiUeqkAKmYfIPBAVghNlWOO8efShjGMYRIHZswv3dBYeatzJrKp8f4cJxG4H2Lh1t7HZBmEdWwyXa3Joe6DoPEX1RnCcSAcC86X0HVDZKFoc0kW7rtepGgBUWEW3Qa9g+PtsOi7HuJmRRucCNtPNZRS4s5vom8QxPtAAetygs547jihbla3ORdxO9zqSnMP+1F7W6i9lmFWwFx3XkcHig1+m+1JlQTCYnd8ZRsNTp6a2TnDfF0sd4JiQ5hym5102KyukiIPdBzD5jYgq/YjgT5C2RhIdZodfW5tzQaPS48141KlCTOGgG13bjw2PoqVhuGPiaC/nr+iP0MpzM8SEE7imcMpZJH79m5o03L+6Fh74bW8FtX2gR3pgza8g03vluVmNVQ7oADXWU6lmsd01PT2TUbrFBoGAYpoLqxS19xZZhQ1JadFYoK0nmgh8Si7tFUKqM3VzrG9p+iGT4USL2QVyNhRKFie/giCp1PSDNrdBENMVytEWF3H7LkEuidYa/XVSn1FxvtohGHy3Fj4fV0/VThrh7j6IJnb69VzqjRA6mut06KBLi9kFhranbl+ajf6vl5qsVOL+KEy4s480Ggy8SWGpQis4r3HwuqdNiDiFCdNc6lBfhTOqYszAwtNyCTYtdsRYb9VU54CwhriCRoU1h2NSQhzWnunl0POyiCckm/M3QGKWjBdZ1rFSsTwMMaXDwPXTqh9PPmjNtwrPg1UKmMNJ7w0AQUSOlMhOUW/q0v4BWTCOCnzC4kaOm1iPU3RGoowbkNsQbFu2ut0XwwucAS3Lrtt7ggdwz7NYwQ98rnDowlo8rhWSDh8U4JjfI4W1a57ni3UXTuF05GzjrqALo8Rp6IAdXOCG2H1+yhTVBYLtOup6/WqlSU4D99BfmgNa4l9hsAeXMoHMV4hkqGRte0DLe5GtyRZAqmTTl6KTNGRr4WUFzroB0w0PVQDGjYp7i9kxJSWGuiAdEUSglQ90diVJpygseEgOO3NWWjwcv1toqrgc2Vy0vBXhwCCrYlw103QpuHkP1Wo1FOCPH3qoYpTWOnX5oGoI9FymRxiwvuuQZ/RS6aFJxCr218/wAlEhn7vih1ZUXugRWV5QeoqyT9apNTMornIHRNdIBTbClNQLLk08pbnJpxQekpyM94eYTIKUAgm00xjcfcUWoqwROzNNgdemvRBp9bHqkxym1jsg0nDcdid7WXbX8vcjGH1sYcAHMIPPbZY+JHN2UiDF3tOhQbpDj8TRYuHpqlS8QR20cD9dVif+uvG2qk09dLIfwt5oNE/wBYuXOJFjp+qYpO81z/ABA8NbqtURMjmsZc8vMq9toWiLKDfs9TtZ7j7XuQV3GqgtagFFX36IzxG3uaePyVVwpve9UFuoYrjdPS0d7pzBYrj9kZ/hul+aCjVdL4KIxtj5q14hReKCT01kCaSUt2V54cxjSx3CoLDYkeCJUNQWkFBrDKzMOiFVUV5BvuheEYhmsLqyUkIdqg8FL0v8FyI/w65B81mssFGqKi6h515fVB6d9Umydc1ILrIEZV6Wc0l8gSHSEoPZDZNrrXSg1BzU4xpXRxqRCxA82AuYD6e5RctlZbtMbABcNbZzdiNT3m9T4KLXYZpnjIcLbc/UIAodyXABPx22OngRqpsVE21yR7xZBCiYSRYIlT05tdxsOXj4DqvGxk/wDqb/c69vQc0Zw/Dw3vG7n23OtvIckBjAW5G39m4tf71ug6X6q04S8HSwDRpbrfkqzQ0xNlY6GK3VAC43ouyGnsOBLT8wqXhDTm9VtUtHFNEWTMzNPvB5Fp6/oqL/8AknwF2U9qwbloIkZ/XH7Q87WQE8AZyKsMMXgg+DxWF7fQVhpwEAevpd+qA1tJpdXSoiF9r/FBa2n1QUuWHwKaZoeaPV1J9dEDqIyP3QFMJq3Bw3V/wWrvbVZXDNbZWTBcULSASg1Bsq5VuLFrjdcg+cC5OMN0mWNIvZA89yaedFznpJcgTmXNddeO1SmNQKanGN1XrWhKbr70DsTLqdRwX5JNHTk6WvfYDdXPA+HstnyAWAzZNbuPIHoLoBeKQtjbGPvW1/O6i4fIXOtr59fNTcToZJpRp+ylYi5lBDncAZXWEbTzd1PgOaCBXYbnkawhtzzH3dLi/mlTYAGC7fUbp0QhlOXuLjI0iUuva7m973crK0dm2QXbs4BwPg4XBQVuOku3x1U3DhbeynOw8t0BFvFPx4fffdAum+iEVY9sYBdpc2aObndGjmUIdUNjf2UY7SUC5aNmDkZHD2fLdM4FRSvrDLO/O5jDlA0ZHm3DW8tt90FpwwSvlzSgMa3SOMG5ud3vPM9ByRx7WuLSQCRz528CNQoEJ1T1K8El3og9q8NaHZm2F976fEfndKhpnDkSPl+qkvs4G/P3pVLCW6ZjZBGLL7Wv05+VlGlpwUfbE127Qden5r2XCgfZNvAoKLXUngq7iVHutGrcJePuXHVuqr9bR3vpZBnkjC1Kp6j8kcxDD+YQGppiDp8uiAszEnDRcgplK5BW6ymIQ2RisVeQUAqigiPclN1TT3Kw8McLz1mYxBoazd7jZpPJoPM/JAF7JOAdVouEfZw4gOqpOz/lZZ7vU7BWmmwimpY3NijaQdy8B7nHxJQYu1vUhoOxcbX8huUSp8Pd3TllIcbAiCUg9bd3vei1/hWCkIflgibKx1nHKCSDqx1zyI+SL4tU/wC24tF3NGYDnpyHS6DPcEwgRkA3MpGY3Fuxaeo5OPQolh1ZeqkidqHsBb4FhOnqCpVLDkac2r3HM89SdbX8EAxF7opDK32mtuB1sRp7kFsqJY4wXGzQAXOOmgG+qxbF8XdWVQlcHZA6zQATZo3Nup0JVk404tZURdjBnGbWQuGU23yj1upvAOEACC9PFIZHHMXOeHdmb2tqW+lhdAA4gxNz6e0bHBoNnmw7psLZspNrjqrXwBW9rSsabZoyYz5DVvwPwUHGqeQ1FRBIxjYzEOyZHlyjJ3hcjc663VcwPHn0L3OawSMeBmYSRYi9iCOepQapNUsjY58ha1rd3O0aP1KquI8QzzgtpWuii5ykf7jv6AfZHjumKOOWtImqbZb3ZE3RjfE33PijksAs1otqR6Dmgc4Yw1sEIFtXHM9xvdx/mO5RjADfO883fAdFFnkysNulgiOHx5Y2jwH7oJUs1j56IhALNA9UFY/NIB0F0VbJueW3mUBDPc2Cfa6wUDC5M2YlOVk+rQOZAQGacqZE9D2S2CYrcXZEC95At4oDXa2USvp4pQbkA/i0uFRJeI6qscWUzQ1n/Y4aenVFME4VeCHSzSPdz5NQNYhg9jYj3agjkQVWsSwjXZajU0TQwActtfehNTh4KDJ5MON9lyvk+DguOi5Bg0lYSok0gKQ/cqO8oPJW3IAuT0GpWj8BV9RSRBk0RbC95ykgh4vuS38N+ZTH2W0zDFVylo7RhjDXc2gg3t0WjFoczvC9hz1QJpn94gnxHkVBxA9wjq4/NOQHVnqky7/3fqgGxNfDUNe0OLXsDZCBoMpuxx9SR/cir6s2Ov7IVxTKWUlS5psch156C4TMUhLWknUsafUhqAkH3B6g2/QoDizruYOpLd0Wpj33j+UH11Vfx7/j/rb+SALX4JaXL+Ii/kdSrhAcrAA3YacrW2I6IXiQ/wDKj/oP5I0w6H65IIEMZMt3DVrSLDYZuir9Tg7XZf5nAdOatdEwanmd0IpTd8V/xH5FAbiiDQABp8kuJpJ+A29UqIJulOiCRUDMWtPW/uRkaAWQeHV4v0Rb7pQM0BGZ7umiJnVtvehFDt5uHzKnSTuudeaCbhpyb81JkbeQG4s3VAWSEm1+in0zu75nVBJr8Rcxpe4aW7otf1KrNJQy1smea7Ywe63bN1JVkcbvAOoufgBZGaGMdAgbw2jEYAaBpt008EYp2Eak6JELAFXMdq3g2DjZBY6ixs/kNPem5pgo+F96JwOtwfkUGbK7qgJTOF16hBld1XIP/9k=">
            <a:hlinkClick r:id="rId2"/>
          </p:cNvPr>
          <p:cNvSpPr>
            <a:spLocks noChangeAspect="1" noChangeArrowheads="1"/>
          </p:cNvSpPr>
          <p:nvPr/>
        </p:nvSpPr>
        <p:spPr bwMode="auto">
          <a:xfrm>
            <a:off x="485775" y="-517525"/>
            <a:ext cx="2714625" cy="20383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8" name="Picture 10" descr="http://hitlersmiling.com/wp-content/uploads/2011/01/28997d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8227" y="349250"/>
            <a:ext cx="3245825" cy="429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1965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Facts</a:t>
            </a:r>
            <a:endParaRPr lang="en-US" dirty="0"/>
          </a:p>
        </p:txBody>
      </p:sp>
      <p:sp>
        <p:nvSpPr>
          <p:cNvPr id="3" name="Content Placeholder 2"/>
          <p:cNvSpPr>
            <a:spLocks noGrp="1"/>
          </p:cNvSpPr>
          <p:nvPr>
            <p:ph idx="1"/>
          </p:nvPr>
        </p:nvSpPr>
        <p:spPr/>
        <p:txBody>
          <a:bodyPr/>
          <a:lstStyle/>
          <a:p>
            <a:pPr marL="0" indent="0">
              <a:buNone/>
            </a:pPr>
            <a:r>
              <a:rPr lang="en-US" dirty="0" smtClean="0"/>
              <a:t>Born: </a:t>
            </a:r>
            <a:r>
              <a:rPr lang="de-DE" dirty="0" smtClean="0">
                <a:effectLst/>
              </a:rPr>
              <a:t>Braunau am Inn, Austria on April 20, 1889</a:t>
            </a:r>
          </a:p>
          <a:p>
            <a:pPr marL="0" indent="0">
              <a:buNone/>
            </a:pPr>
            <a:r>
              <a:rPr lang="de-DE" dirty="0" smtClean="0"/>
              <a:t>Parents: </a:t>
            </a:r>
            <a:r>
              <a:rPr lang="en-US" dirty="0" err="1" smtClean="0">
                <a:effectLst/>
              </a:rPr>
              <a:t>Alois</a:t>
            </a:r>
            <a:r>
              <a:rPr lang="en-US" dirty="0" smtClean="0">
                <a:effectLst/>
              </a:rPr>
              <a:t> (1837-1903) and </a:t>
            </a:r>
            <a:r>
              <a:rPr lang="en-US" dirty="0" err="1" smtClean="0">
                <a:effectLst/>
              </a:rPr>
              <a:t>Klara</a:t>
            </a:r>
            <a:r>
              <a:rPr lang="en-US" dirty="0" smtClean="0">
                <a:effectLst/>
              </a:rPr>
              <a:t> (1860-1907) Hitler</a:t>
            </a:r>
          </a:p>
          <a:p>
            <a:pPr marL="0" indent="0">
              <a:buNone/>
            </a:pPr>
            <a:r>
              <a:rPr lang="en-US" dirty="0" smtClean="0"/>
              <a:t>Siblings: </a:t>
            </a:r>
            <a:r>
              <a:rPr lang="en-US" dirty="0" smtClean="0">
                <a:effectLst/>
              </a:rPr>
              <a:t>Paula (1896-1960), </a:t>
            </a:r>
            <a:r>
              <a:rPr lang="it-IT" dirty="0" smtClean="0">
                <a:effectLst/>
              </a:rPr>
              <a:t>Gustav (1885-1887), Ida (1886-1888), Otto (1887), Edmund (1894-1900),</a:t>
            </a:r>
            <a:r>
              <a:rPr lang="en-US" dirty="0" smtClean="0">
                <a:effectLst/>
              </a:rPr>
              <a:t> one step-brother, </a:t>
            </a:r>
            <a:r>
              <a:rPr lang="en-US" dirty="0" err="1" smtClean="0">
                <a:effectLst/>
              </a:rPr>
              <a:t>Alois</a:t>
            </a:r>
            <a:r>
              <a:rPr lang="en-US" dirty="0" smtClean="0">
                <a:effectLst/>
              </a:rPr>
              <a:t> (b. 1882) and one step-sister, Angela (1883-1949) </a:t>
            </a:r>
            <a:endParaRPr lang="en-US" dirty="0"/>
          </a:p>
        </p:txBody>
      </p:sp>
    </p:spTree>
    <p:extLst>
      <p:ext uri="{BB962C8B-B14F-4D97-AF65-F5344CB8AC3E}">
        <p14:creationId xmlns:p14="http://schemas.microsoft.com/office/powerpoint/2010/main" val="1692978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http://history1900s.about.com/od/hitleradolf/a/Hitler-Facts.htm</a:t>
            </a:r>
            <a:endParaRPr lang="en-US" dirty="0" smtClean="0"/>
          </a:p>
          <a:p>
            <a:pPr marL="0" indent="0">
              <a:buNone/>
            </a:pPr>
            <a:r>
              <a:rPr lang="en-US" dirty="0">
                <a:hlinkClick r:id="rId3"/>
              </a:rPr>
              <a:t>http://</a:t>
            </a:r>
            <a:r>
              <a:rPr lang="en-US" dirty="0" smtClean="0">
                <a:hlinkClick r:id="rId3"/>
              </a:rPr>
              <a:t>www.biography.com/people/adolf-hitler-9340144</a:t>
            </a:r>
            <a:endParaRPr lang="en-US" dirty="0" smtClean="0"/>
          </a:p>
          <a:p>
            <a:pPr marL="0" indent="0">
              <a:buNone/>
            </a:pPr>
            <a:r>
              <a:rPr lang="en-US" dirty="0">
                <a:hlinkClick r:id="rId4"/>
              </a:rPr>
              <a:t>http://</a:t>
            </a:r>
            <a:r>
              <a:rPr lang="en-US" dirty="0" smtClean="0">
                <a:hlinkClick r:id="rId4"/>
              </a:rPr>
              <a:t>www.history.ucsb.edu/faculty/marcuse/classes/33d/projects/naziwomen/eva.htm</a:t>
            </a:r>
            <a:endParaRPr lang="en-US" dirty="0" smtClean="0"/>
          </a:p>
          <a:p>
            <a:pPr marL="0" indent="0">
              <a:buNone/>
            </a:pPr>
            <a:r>
              <a:rPr lang="en-US" dirty="0">
                <a:hlinkClick r:id="rId5"/>
              </a:rPr>
              <a:t>http://</a:t>
            </a:r>
            <a:r>
              <a:rPr lang="en-US" dirty="0" smtClean="0">
                <a:hlinkClick r:id="rId5"/>
              </a:rPr>
              <a:t>www.factslides.com/s-Hitler</a:t>
            </a:r>
            <a:endParaRPr lang="en-US" dirty="0"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801092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Paula was the only sibling of the family that survived through childhood, as the other four siblings died in their childhood. </a:t>
            </a:r>
            <a:r>
              <a:rPr lang="en-US" dirty="0" smtClean="0">
                <a:effectLst/>
              </a:rPr>
              <a:t>Hitler's father, </a:t>
            </a:r>
            <a:r>
              <a:rPr lang="en-US" dirty="0" err="1" smtClean="0">
                <a:effectLst/>
              </a:rPr>
              <a:t>Alois</a:t>
            </a:r>
            <a:r>
              <a:rPr lang="en-US" dirty="0" smtClean="0">
                <a:effectLst/>
              </a:rPr>
              <a:t>, was in his third marriage and fifty-one years old when Hitler was born. He was known as a strict man who retired from the civil service when Hitler was only six. </a:t>
            </a:r>
            <a:r>
              <a:rPr lang="en-US" dirty="0" err="1" smtClean="0">
                <a:effectLst/>
              </a:rPr>
              <a:t>Alois</a:t>
            </a:r>
            <a:r>
              <a:rPr lang="en-US" dirty="0" smtClean="0">
                <a:effectLst/>
              </a:rPr>
              <a:t> died when Hitler was only thirteen years old. Around the end of 1908, Hitler’s mother died of breast cance</a:t>
            </a:r>
            <a:r>
              <a:rPr lang="en-US" dirty="0" smtClean="0"/>
              <a:t>r. Hitler would’ve been around nineteen years old.</a:t>
            </a:r>
            <a:endParaRPr lang="en-US" dirty="0"/>
          </a:p>
        </p:txBody>
      </p:sp>
    </p:spTree>
    <p:extLst>
      <p:ext uri="{BB962C8B-B14F-4D97-AF65-F5344CB8AC3E}">
        <p14:creationId xmlns:p14="http://schemas.microsoft.com/office/powerpoint/2010/main" val="1413341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endParaRPr lang="en-US" i="1" dirty="0" smtClean="0"/>
          </a:p>
          <a:p>
            <a:pPr marL="0" indent="0">
              <a:buNone/>
            </a:pPr>
            <a:endParaRPr lang="en-US" i="1" dirty="0"/>
          </a:p>
          <a:p>
            <a:pPr marL="0" indent="0">
              <a:buNone/>
            </a:pPr>
            <a:endParaRPr lang="en-US" i="1" dirty="0" smtClean="0"/>
          </a:p>
          <a:p>
            <a:pPr marL="0" indent="0">
              <a:buNone/>
            </a:pPr>
            <a:endParaRPr lang="en-US" i="1" dirty="0"/>
          </a:p>
          <a:p>
            <a:pPr marL="0" indent="0">
              <a:buNone/>
            </a:pPr>
            <a:endParaRPr lang="en-US" i="1" dirty="0" smtClean="0"/>
          </a:p>
          <a:p>
            <a:pPr marL="0" indent="0">
              <a:buNone/>
            </a:pPr>
            <a:r>
              <a:rPr lang="en-US" i="1" dirty="0" smtClean="0"/>
              <a:t>"</a:t>
            </a:r>
            <a:r>
              <a:rPr lang="en-US" i="1" dirty="0"/>
              <a:t>Those who want to live, let them fight, and those who do not want to fight in this world of eternal struggle do not deserve to live</a:t>
            </a:r>
            <a:r>
              <a:rPr lang="en-US" i="1" dirty="0" smtClean="0"/>
              <a:t>.“ – Adolf Hitler</a:t>
            </a:r>
            <a:endParaRPr lang="en-US" dirty="0"/>
          </a:p>
        </p:txBody>
      </p:sp>
      <p:pic>
        <p:nvPicPr>
          <p:cNvPr id="4" name="Picture 4" descr="http://www.biography.com/imported/images/Biography/Images/Profiles/H/Adolf-Hitler-9340144-1-4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9652" y="457200"/>
            <a:ext cx="3829050" cy="3829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840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Goals, Dreams, and Ambitions </a:t>
            </a:r>
            <a:endParaRPr lang="en-US" dirty="0"/>
          </a:p>
        </p:txBody>
      </p:sp>
      <p:sp>
        <p:nvSpPr>
          <p:cNvPr id="3" name="Content Placeholder 2"/>
          <p:cNvSpPr>
            <a:spLocks noGrp="1"/>
          </p:cNvSpPr>
          <p:nvPr>
            <p:ph idx="1"/>
          </p:nvPr>
        </p:nvSpPr>
        <p:spPr/>
        <p:txBody>
          <a:bodyPr/>
          <a:lstStyle/>
          <a:p>
            <a:pPr marL="0" indent="0">
              <a:buNone/>
            </a:pPr>
            <a:r>
              <a:rPr lang="en-US" dirty="0" smtClean="0"/>
              <a:t>After the death of Hitler’s father, he dropped out of school. In Hitler’s youth years, his dream was to become an artist. </a:t>
            </a:r>
            <a:r>
              <a:rPr lang="en-US" dirty="0" smtClean="0">
                <a:effectLst/>
              </a:rPr>
              <a:t>He applied twice to the Vienna Academy of Art (once in 1907 and again in 1908) but was denied entrance both times. After his mother's death, Hitler spent four years living on the streets of Vienna, selling postcards of his artwork to make a little money. </a:t>
            </a:r>
            <a:endParaRPr lang="en-US" dirty="0"/>
          </a:p>
        </p:txBody>
      </p:sp>
    </p:spTree>
    <p:extLst>
      <p:ext uri="{BB962C8B-B14F-4D97-AF65-F5344CB8AC3E}">
        <p14:creationId xmlns:p14="http://schemas.microsoft.com/office/powerpoint/2010/main" val="4245353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i="1" dirty="0"/>
              <a:t>"If you want to shine like sun first you have to burn like it</a:t>
            </a:r>
            <a:r>
              <a:rPr lang="en-US" i="1" dirty="0" smtClean="0"/>
              <a:t>.“ –Adolf Hitler </a:t>
            </a:r>
            <a:endParaRPr lang="en-US" dirty="0"/>
          </a:p>
        </p:txBody>
      </p:sp>
      <p:pic>
        <p:nvPicPr>
          <p:cNvPr id="9218" name="Picture 2" descr="http://upload.wikimedia.org/wikipedia/commons/thumb/1/10/Bundesarchiv_Bild_183-S33882,_Adolf_Hitler_retouched.jpg/220px-Bundesarchiv_Bild_183-S33882,_Adolf_Hitler_retouch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458680"/>
            <a:ext cx="2552700" cy="4037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0700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t>
            </a:r>
            <a:r>
              <a:rPr lang="en-US" dirty="0" smtClean="0">
                <a:effectLst/>
              </a:rPr>
              <a:t>irulent </a:t>
            </a:r>
            <a:r>
              <a:rPr lang="en-US" dirty="0" err="1"/>
              <a:t>A</a:t>
            </a:r>
            <a:r>
              <a:rPr lang="en-US" dirty="0" err="1" smtClean="0">
                <a:effectLst/>
              </a:rPr>
              <a:t>ntisemitism</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Adolf Hitler’s hate for the Jewish people was said to have started where his grandfather was possibly Jewish, which would make his father Jewish (his father was rather abusive). No one really knows for certain how his obsessive hate for Jews really happened, but rumors say the people that rejected him from art school were Jewish, there’s rumors his mom’s doctor when she had breast cancer was Jewish, and so on. It seemed as though everything that went wrong in Hitler’s life had something to do with a Jew. </a:t>
            </a:r>
            <a:endParaRPr lang="en-US" dirty="0"/>
          </a:p>
        </p:txBody>
      </p:sp>
    </p:spTree>
    <p:extLst>
      <p:ext uri="{BB962C8B-B14F-4D97-AF65-F5344CB8AC3E}">
        <p14:creationId xmlns:p14="http://schemas.microsoft.com/office/powerpoint/2010/main" val="1445832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i="1" dirty="0"/>
              <a:t>"Germany will either be a world power or will not be at all</a:t>
            </a:r>
            <a:r>
              <a:rPr lang="en-US" i="1" dirty="0" smtClean="0"/>
              <a:t>.“ – Adolf Hitler </a:t>
            </a:r>
            <a:endParaRPr lang="en-US" dirty="0"/>
          </a:p>
        </p:txBody>
      </p:sp>
      <p:pic>
        <p:nvPicPr>
          <p:cNvPr id="8194" name="Picture 2" descr="http://sz-n.com/wp-content/uploads/2013/05/Adolf-Hitl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57200"/>
            <a:ext cx="5181600" cy="38912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4249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Soldier in World War 1</a:t>
            </a:r>
            <a:endParaRPr lang="en-US" dirty="0"/>
          </a:p>
        </p:txBody>
      </p:sp>
      <p:sp>
        <p:nvSpPr>
          <p:cNvPr id="3" name="Content Placeholder 2"/>
          <p:cNvSpPr>
            <a:spLocks noGrp="1"/>
          </p:cNvSpPr>
          <p:nvPr>
            <p:ph idx="1"/>
          </p:nvPr>
        </p:nvSpPr>
        <p:spPr/>
        <p:txBody>
          <a:bodyPr/>
          <a:lstStyle/>
          <a:p>
            <a:pPr marL="0" indent="0">
              <a:buNone/>
            </a:pPr>
            <a:r>
              <a:rPr lang="en-US" dirty="0" smtClean="0"/>
              <a:t>Before Hitler was a chancellor and dictator he volunteered to serve in the German army in 1913. He survived four years of war and </a:t>
            </a:r>
            <a:r>
              <a:rPr lang="en-US" dirty="0"/>
              <a:t>he was awarded two Iron Crosses for bravery</a:t>
            </a:r>
            <a:r>
              <a:rPr lang="en-US" dirty="0" smtClean="0"/>
              <a:t>. He had two injuries in the war. </a:t>
            </a:r>
            <a:r>
              <a:rPr lang="en-US" dirty="0"/>
              <a:t>The first occurred in October 1916 when he was wounded by a grenade splinter. The other was on October 13, 1918, when a gas attack caused Hitler to go temporarily blind.</a:t>
            </a:r>
          </a:p>
        </p:txBody>
      </p:sp>
    </p:spTree>
    <p:extLst>
      <p:ext uri="{BB962C8B-B14F-4D97-AF65-F5344CB8AC3E}">
        <p14:creationId xmlns:p14="http://schemas.microsoft.com/office/powerpoint/2010/main" val="29895373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1335</Words>
  <Application>Microsoft Office PowerPoint</Application>
  <PresentationFormat>On-screen Show (4:3)</PresentationFormat>
  <Paragraphs>98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Adolf Hitler</vt:lpstr>
      <vt:lpstr>Quick Facts</vt:lpstr>
      <vt:lpstr>Family</vt:lpstr>
      <vt:lpstr>PowerPoint Presentation</vt:lpstr>
      <vt:lpstr>Life Goals, Dreams, and Ambitions </vt:lpstr>
      <vt:lpstr>PowerPoint Presentation</vt:lpstr>
      <vt:lpstr>Virulent Antisemitism</vt:lpstr>
      <vt:lpstr>PowerPoint Presentation</vt:lpstr>
      <vt:lpstr>Soldier in World War 1</vt:lpstr>
      <vt:lpstr>PowerPoint Presentation</vt:lpstr>
      <vt:lpstr>Entering Politics </vt:lpstr>
      <vt:lpstr>PowerPoint Presentation</vt:lpstr>
      <vt:lpstr>Becoming Chancellor</vt:lpstr>
      <vt:lpstr>PowerPoint Presentation</vt:lpstr>
      <vt:lpstr>Dictator</vt:lpstr>
      <vt:lpstr>PowerPoint Presentation</vt:lpstr>
      <vt:lpstr>Love Life</vt:lpstr>
      <vt:lpstr>Interesting Facts</vt:lpstr>
      <vt:lpstr>PowerPoint Presentation</vt:lpstr>
      <vt:lpstr>Sources</vt:lpstr>
    </vt:vector>
  </TitlesOfParts>
  <Company>School District 16</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Adolf Hitler</dc:title>
  <dc:creator>Student</dc:creator>
  <cp:lastModifiedBy>Student</cp:lastModifiedBy>
  <cp:revision>15</cp:revision>
  <dcterms:created xsi:type="dcterms:W3CDTF">2013-12-02T12:56:27Z</dcterms:created>
  <dcterms:modified xsi:type="dcterms:W3CDTF">2013-12-05T13:25:18Z</dcterms:modified>
</cp:coreProperties>
</file>