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6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7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2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6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2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4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0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4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9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7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4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771D-D14B-4028-945F-DEDA784B2AD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0F52-8B0E-4E1D-9D1B-5E8130EA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ligionfacts.com/greco-roman/belief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Death </a:t>
            </a:r>
            <a:r>
              <a:rPr lang="en-US" sz="5400" u="sng" dirty="0"/>
              <a:t>A</a:t>
            </a:r>
            <a:r>
              <a:rPr lang="en-US" sz="5400" u="sng" dirty="0" smtClean="0"/>
              <a:t>nd </a:t>
            </a:r>
            <a:r>
              <a:rPr lang="en-US" sz="5400" u="sng" dirty="0"/>
              <a:t>T</a:t>
            </a:r>
            <a:r>
              <a:rPr lang="en-US" sz="5400" u="sng" dirty="0" smtClean="0"/>
              <a:t>he </a:t>
            </a:r>
            <a:r>
              <a:rPr lang="en-US" sz="5400" u="sng" dirty="0"/>
              <a:t>A</a:t>
            </a:r>
            <a:r>
              <a:rPr lang="en-US" sz="5400" u="sng" dirty="0" smtClean="0"/>
              <a:t>fter Life</a:t>
            </a:r>
            <a:endParaRPr lang="en-US" sz="5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Holly, </a:t>
            </a: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anessa, Emma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What they believed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Greeks believed that at the moment of death the spirit of the dead left the body, as a little breath or puff of wind.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21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The Underworld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Hades</a:t>
            </a:r>
          </a:p>
          <a:p>
            <a:endParaRPr lang="en-US" sz="4000" dirty="0" smtClean="0"/>
          </a:p>
          <a:p>
            <a:r>
              <a:rPr lang="en-US" sz="4000" dirty="0" err="1" smtClean="0"/>
              <a:t>Tartarus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Elysium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7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The Underworld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Greeks believed that the underworld was hidden in the earth the underworld is ruled by Hades and it is the kingdom of death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The underworld is surrounded by a lot of rivers.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97736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/>
              <a:t>W</a:t>
            </a:r>
            <a:r>
              <a:rPr lang="en-US" sz="5400" u="sng" dirty="0" smtClean="0"/>
              <a:t>ebsites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http://www.religionfacts.com/greco-roman/beliefs.htm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/>
              <a:t>www.ancient.eu.com/article/29/</a:t>
            </a:r>
            <a:r>
              <a:rPr lang="en-US" sz="2400" dirty="0" smtClean="0"/>
              <a:t>‎  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302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Death And The After Life</vt:lpstr>
      <vt:lpstr>What they believed</vt:lpstr>
      <vt:lpstr>The Underworld</vt:lpstr>
      <vt:lpstr>The Underworld</vt:lpstr>
      <vt:lpstr>Websites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And The After Life</dc:title>
  <dc:creator>Student</dc:creator>
  <cp:lastModifiedBy>Student</cp:lastModifiedBy>
  <cp:revision>6</cp:revision>
  <dcterms:created xsi:type="dcterms:W3CDTF">2013-12-06T14:37:52Z</dcterms:created>
  <dcterms:modified xsi:type="dcterms:W3CDTF">2013-12-09T15:27:45Z</dcterms:modified>
</cp:coreProperties>
</file>