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2" autoAdjust="0"/>
    <p:restoredTop sz="94660"/>
  </p:normalViewPr>
  <p:slideViewPr>
    <p:cSldViewPr>
      <p:cViewPr>
        <p:scale>
          <a:sx n="107" d="100"/>
          <a:sy n="107" d="100"/>
        </p:scale>
        <p:origin x="-10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75FC2-BC5C-473A-AC55-5371C5767C51}" type="datetimeFigureOut">
              <a:rPr lang="en-US" smtClean="0"/>
              <a:t>12/9/2013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453A7-246D-49F4-BB73-6074418E0CE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619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75FC2-BC5C-473A-AC55-5371C5767C51}" type="datetimeFigureOut">
              <a:rPr lang="en-US" smtClean="0"/>
              <a:t>12/9/2013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453A7-246D-49F4-BB73-6074418E0CE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772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75FC2-BC5C-473A-AC55-5371C5767C51}" type="datetimeFigureOut">
              <a:rPr lang="en-US" smtClean="0"/>
              <a:t>12/9/2013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453A7-246D-49F4-BB73-6074418E0CE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0171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75FC2-BC5C-473A-AC55-5371C5767C51}" type="datetimeFigureOut">
              <a:rPr lang="en-US" smtClean="0"/>
              <a:t>12/9/2013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453A7-246D-49F4-BB73-6074418E0CE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086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75FC2-BC5C-473A-AC55-5371C5767C51}" type="datetimeFigureOut">
              <a:rPr lang="en-US" smtClean="0"/>
              <a:t>12/9/2013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453A7-246D-49F4-BB73-6074418E0CE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539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75FC2-BC5C-473A-AC55-5371C5767C51}" type="datetimeFigureOut">
              <a:rPr lang="en-US" smtClean="0"/>
              <a:t>12/9/2013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453A7-246D-49F4-BB73-6074418E0CE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643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75FC2-BC5C-473A-AC55-5371C5767C51}" type="datetimeFigureOut">
              <a:rPr lang="en-US" smtClean="0"/>
              <a:t>12/9/2013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453A7-246D-49F4-BB73-6074418E0CE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325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75FC2-BC5C-473A-AC55-5371C5767C51}" type="datetimeFigureOut">
              <a:rPr lang="en-US" smtClean="0"/>
              <a:t>12/9/2013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453A7-246D-49F4-BB73-6074418E0CE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909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75FC2-BC5C-473A-AC55-5371C5767C51}" type="datetimeFigureOut">
              <a:rPr lang="en-US" smtClean="0"/>
              <a:t>12/9/2013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453A7-246D-49F4-BB73-6074418E0CE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486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75FC2-BC5C-473A-AC55-5371C5767C51}" type="datetimeFigureOut">
              <a:rPr lang="en-US" smtClean="0"/>
              <a:t>12/9/2013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453A7-246D-49F4-BB73-6074418E0CE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526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75FC2-BC5C-473A-AC55-5371C5767C51}" type="datetimeFigureOut">
              <a:rPr lang="en-US" smtClean="0"/>
              <a:t>12/9/2013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453A7-246D-49F4-BB73-6074418E0CE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371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475FC2-BC5C-473A-AC55-5371C5767C51}" type="datetimeFigureOut">
              <a:rPr lang="en-US" smtClean="0"/>
              <a:t>12/9/2013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453A7-246D-49F4-BB73-6074418E0CE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847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Greek science</a:t>
            </a:r>
            <a:endParaRPr lang="en-US" sz="54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886200"/>
            <a:ext cx="3505200" cy="26732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1976354"/>
            <a:ext cx="4286250" cy="352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5-Point Star 3"/>
          <p:cNvSpPr/>
          <p:nvPr/>
        </p:nvSpPr>
        <p:spPr>
          <a:xfrm>
            <a:off x="1600200" y="1474355"/>
            <a:ext cx="152400" cy="2286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5-Point Star 4"/>
          <p:cNvSpPr/>
          <p:nvPr/>
        </p:nvSpPr>
        <p:spPr>
          <a:xfrm>
            <a:off x="7010400" y="381000"/>
            <a:ext cx="152400" cy="152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5-Point Star 5"/>
          <p:cNvSpPr/>
          <p:nvPr/>
        </p:nvSpPr>
        <p:spPr>
          <a:xfrm>
            <a:off x="2743200" y="2133600"/>
            <a:ext cx="266700" cy="2286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5-Point Star 6"/>
          <p:cNvSpPr/>
          <p:nvPr/>
        </p:nvSpPr>
        <p:spPr>
          <a:xfrm>
            <a:off x="990600" y="3256972"/>
            <a:ext cx="152400" cy="13277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5-Point Star 7"/>
          <p:cNvSpPr/>
          <p:nvPr/>
        </p:nvSpPr>
        <p:spPr>
          <a:xfrm>
            <a:off x="5070764" y="6324600"/>
            <a:ext cx="152400" cy="22870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5-Point Star 8"/>
          <p:cNvSpPr/>
          <p:nvPr/>
        </p:nvSpPr>
        <p:spPr>
          <a:xfrm>
            <a:off x="685800" y="533400"/>
            <a:ext cx="152400" cy="2286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5-Point Star 9"/>
          <p:cNvSpPr/>
          <p:nvPr/>
        </p:nvSpPr>
        <p:spPr>
          <a:xfrm>
            <a:off x="5223164" y="1371600"/>
            <a:ext cx="169718" cy="102755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5-Point Star 10"/>
          <p:cNvSpPr/>
          <p:nvPr/>
        </p:nvSpPr>
        <p:spPr>
          <a:xfrm>
            <a:off x="8610600" y="2590800"/>
            <a:ext cx="228600" cy="3048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90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70025"/>
          </a:xfrm>
        </p:spPr>
        <p:txBody>
          <a:bodyPr/>
          <a:lstStyle/>
          <a:p>
            <a: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Ancient Greek mathematicians</a:t>
            </a:r>
            <a:endParaRPr lang="en-U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76800" y="1219200"/>
            <a:ext cx="3962400" cy="5628760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As the Egyptians and other country's at the time the Greeks had their own writing style that was similar to the Phoenician alphabet.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46" y="1295400"/>
            <a:ext cx="4710573" cy="5552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1261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76000">
              <a:srgbClr val="85C2FF"/>
            </a:gs>
            <a:gs pos="93000">
              <a:srgbClr val="92D050"/>
            </a:gs>
            <a:gs pos="99000">
              <a:schemeClr val="accent3">
                <a:lumMod val="5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636"/>
            <a:ext cx="8229600" cy="1143000"/>
          </a:xfrm>
        </p:spPr>
        <p:txBody>
          <a:bodyPr/>
          <a:lstStyle/>
          <a:p>
            <a: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Engineers </a:t>
            </a:r>
            <a:endParaRPr lang="en-U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1"/>
            <a:ext cx="9144000" cy="11430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000" dirty="0" smtClean="0"/>
              <a:t>One of the engineers was named </a:t>
            </a:r>
            <a:r>
              <a:rPr lang="en-US" sz="2000" dirty="0" err="1" smtClean="0"/>
              <a:t>Epimachus</a:t>
            </a:r>
            <a:r>
              <a:rPr lang="en-US" sz="2000" dirty="0" smtClean="0"/>
              <a:t> of Athens </a:t>
            </a:r>
            <a:r>
              <a:rPr lang="en-US" sz="2000" dirty="0"/>
              <a:t>h</a:t>
            </a:r>
            <a:r>
              <a:rPr lang="en-US" sz="2000" dirty="0" smtClean="0"/>
              <a:t>e built unique siege weapons these siege weapons was a large battering ram over 60 meters long, and are were a head of the other sieges technology of it time giving the Greeks an advantage in the wars to come.</a:t>
            </a:r>
            <a:endParaRPr lang="en-US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325254"/>
            <a:ext cx="3886200" cy="4045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76200"/>
            <a:ext cx="2514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943600" y="60036"/>
            <a:ext cx="2549236" cy="1004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0663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40000"/>
                <a:lumOff val="60000"/>
              </a:schemeClr>
            </a:gs>
            <a:gs pos="30000">
              <a:schemeClr val="accent6">
                <a:lumMod val="40000"/>
                <a:lumOff val="60000"/>
              </a:schemeClr>
            </a:gs>
            <a:gs pos="64999">
              <a:srgbClr val="FF0000"/>
            </a:gs>
            <a:gs pos="89999">
              <a:srgbClr val="FF0000"/>
            </a:gs>
            <a:gs pos="100000">
              <a:srgbClr val="FF8200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4796" y="838200"/>
            <a:ext cx="9144000" cy="1905000"/>
          </a:xfrm>
        </p:spPr>
        <p:txBody>
          <a:bodyPr>
            <a:noAutofit/>
          </a:bodyPr>
          <a:lstStyle/>
          <a:p>
            <a:r>
              <a:rPr lang="en-US" sz="2000" dirty="0"/>
              <a:t>The ancient Greeks </a:t>
            </a:r>
            <a:r>
              <a:rPr lang="en-US" sz="2000" dirty="0" smtClean="0"/>
              <a:t>looked at illnesses </a:t>
            </a:r>
            <a:r>
              <a:rPr lang="en-US" sz="2000" dirty="0"/>
              <a:t>as a </a:t>
            </a:r>
            <a:r>
              <a:rPr lang="en-US" sz="2000" dirty="0" smtClean="0"/>
              <a:t>punishment, </a:t>
            </a:r>
            <a:r>
              <a:rPr lang="en-US" sz="2000" dirty="0"/>
              <a:t>and healing </a:t>
            </a:r>
            <a:r>
              <a:rPr lang="en-US" sz="2000" dirty="0" smtClean="0"/>
              <a:t>was a </a:t>
            </a:r>
            <a:r>
              <a:rPr lang="en-US" sz="2000" dirty="0"/>
              <a:t>gift from the </a:t>
            </a:r>
            <a:r>
              <a:rPr lang="en-US" sz="2000" dirty="0" smtClean="0"/>
              <a:t>gods. and </a:t>
            </a:r>
            <a:r>
              <a:rPr lang="en-US" sz="2000" dirty="0"/>
              <a:t>by the </a:t>
            </a:r>
            <a:r>
              <a:rPr lang="en-US" sz="2000" dirty="0" smtClean="0"/>
              <a:t>5th century they tried </a:t>
            </a:r>
            <a:r>
              <a:rPr lang="en-US" sz="2000" dirty="0"/>
              <a:t>to </a:t>
            </a:r>
            <a:r>
              <a:rPr lang="en-US" sz="2000" dirty="0" smtClean="0"/>
              <a:t>recognize the medical cure for a </a:t>
            </a:r>
            <a:r>
              <a:rPr lang="en-US" sz="2000" dirty="0"/>
              <a:t>illnesses </a:t>
            </a:r>
            <a:r>
              <a:rPr lang="en-US" sz="2000" dirty="0" smtClean="0"/>
              <a:t>rather then </a:t>
            </a:r>
            <a:r>
              <a:rPr lang="en-US" sz="2000" dirty="0"/>
              <a:t>spiritual ones and this </a:t>
            </a:r>
            <a:r>
              <a:rPr lang="en-US" sz="2000" dirty="0" smtClean="0"/>
              <a:t>helped </a:t>
            </a:r>
            <a:r>
              <a:rPr lang="en-US" sz="2000" dirty="0"/>
              <a:t>to a move </a:t>
            </a:r>
            <a:r>
              <a:rPr lang="en-US" sz="2000" dirty="0" smtClean="0"/>
              <a:t>them away from the  fantasy of gods controlling the health of a person.</a:t>
            </a:r>
            <a:endParaRPr lang="en-US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71812"/>
            <a:ext cx="4644141" cy="378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0626" y="3071812"/>
            <a:ext cx="4493374" cy="3793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0" y="11097"/>
            <a:ext cx="9067800" cy="113190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Medicine </a:t>
            </a:r>
            <a:endParaRPr lang="en-US" sz="6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47396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/>
          </a:bodyPr>
          <a:lstStyle/>
          <a:p>
            <a:r>
              <a:rPr lang="en-US" sz="6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Astronomy </a:t>
            </a:r>
            <a:endParaRPr lang="en-US" sz="6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16763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/>
              <a:t>Astronomy </a:t>
            </a:r>
            <a:r>
              <a:rPr lang="en-US" sz="2000" dirty="0" smtClean="0"/>
              <a:t>is one of the </a:t>
            </a:r>
            <a:r>
              <a:rPr lang="en-US" sz="2000" dirty="0"/>
              <a:t>Greeks </a:t>
            </a:r>
            <a:r>
              <a:rPr lang="en-US" sz="2000" dirty="0" smtClean="0"/>
              <a:t>strong points. </a:t>
            </a:r>
            <a:r>
              <a:rPr lang="en-US" sz="2000" dirty="0"/>
              <a:t>Observational astronomy, </a:t>
            </a:r>
            <a:r>
              <a:rPr lang="en-US" sz="2000" dirty="0" smtClean="0"/>
              <a:t>was </a:t>
            </a:r>
            <a:r>
              <a:rPr lang="en-US" sz="2000" dirty="0"/>
              <a:t>the </a:t>
            </a:r>
            <a:r>
              <a:rPr lang="en-US" sz="2000" dirty="0" smtClean="0"/>
              <a:t>key </a:t>
            </a:r>
            <a:r>
              <a:rPr lang="en-US" sz="2000" dirty="0"/>
              <a:t>form of astronomy </a:t>
            </a:r>
            <a:r>
              <a:rPr lang="en-US" sz="2000" dirty="0" smtClean="0"/>
              <a:t>somewhere else, but was </a:t>
            </a:r>
            <a:r>
              <a:rPr lang="en-US" sz="2000" dirty="0"/>
              <a:t>taken a step further in Greece: they </a:t>
            </a:r>
            <a:r>
              <a:rPr lang="en-US" sz="2000" dirty="0" smtClean="0"/>
              <a:t>tried to </a:t>
            </a:r>
            <a:r>
              <a:rPr lang="en-US" sz="2000" dirty="0"/>
              <a:t>build a model of the universe </a:t>
            </a:r>
            <a:r>
              <a:rPr lang="en-US" sz="2000" dirty="0" smtClean="0"/>
              <a:t>so they could improve their findings.</a:t>
            </a:r>
            <a:endParaRPr lang="en-US" sz="2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819399"/>
            <a:ext cx="2371817" cy="3854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2819399"/>
            <a:ext cx="4719432" cy="3854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70788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5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000" b="1" u="sng" dirty="0" smtClean="0"/>
          </a:p>
          <a:p>
            <a:pPr marL="0" indent="0" algn="ctr">
              <a:buNone/>
            </a:pPr>
            <a:endParaRPr lang="en-US" sz="4000" b="1" u="sng" dirty="0"/>
          </a:p>
          <a:p>
            <a:pPr marL="0" indent="0" algn="ctr">
              <a:buNone/>
            </a:pPr>
            <a:r>
              <a:rPr lang="en-US" sz="19900" b="1" u="sng" dirty="0" smtClean="0"/>
              <a:t>The end</a:t>
            </a:r>
            <a:endParaRPr lang="en-US" sz="19900" b="1" u="sng" dirty="0"/>
          </a:p>
        </p:txBody>
      </p:sp>
    </p:spTree>
    <p:extLst>
      <p:ext uri="{BB962C8B-B14F-4D97-AF65-F5344CB8AC3E}">
        <p14:creationId xmlns:p14="http://schemas.microsoft.com/office/powerpoint/2010/main" val="7322319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191</Words>
  <Application>Microsoft Office PowerPoint</Application>
  <PresentationFormat>On-screen Show (4:3)</PresentationFormat>
  <Paragraphs>14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Greek science</vt:lpstr>
      <vt:lpstr>Ancient Greek mathematicians</vt:lpstr>
      <vt:lpstr>Engineers </vt:lpstr>
      <vt:lpstr>The ancient Greeks looked at illnesses as a punishment, and healing was a gift from the gods. and by the 5th century they tried to recognize the medical cure for a illnesses rather then spiritual ones and this helped to a move them away from the  fantasy of gods controlling the health of a person.</vt:lpstr>
      <vt:lpstr>Astronomy </vt:lpstr>
      <vt:lpstr> </vt:lpstr>
    </vt:vector>
  </TitlesOfParts>
  <Company>NBDOE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Ancient Greek mathematicians</dc:title>
  <dc:creator>Student</dc:creator>
  <cp:lastModifiedBy>Student</cp:lastModifiedBy>
  <cp:revision>8</cp:revision>
  <dcterms:created xsi:type="dcterms:W3CDTF">2013-12-05T14:47:45Z</dcterms:created>
  <dcterms:modified xsi:type="dcterms:W3CDTF">2013-12-09T15:25:20Z</dcterms:modified>
</cp:coreProperties>
</file>