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8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C79B602-C102-4A56-8FCA-38147B9D77CA}" type="datetimeFigureOut">
              <a:rPr lang="en-US" smtClean="0"/>
              <a:t>12/10/2013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3343A70-5533-47BE-961E-72FEDA71555D}"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79B602-C102-4A56-8FCA-38147B9D77CA}" type="datetimeFigureOut">
              <a:rPr lang="en-US" smtClean="0"/>
              <a:t>12/10/2013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43A70-5533-47BE-961E-72FEDA71555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79B602-C102-4A56-8FCA-38147B9D77CA}" type="datetimeFigureOut">
              <a:rPr lang="en-US" smtClean="0"/>
              <a:t>12/10/2013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43A70-5533-47BE-961E-72FEDA71555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79B602-C102-4A56-8FCA-38147B9D77CA}" type="datetimeFigureOut">
              <a:rPr lang="en-US" smtClean="0"/>
              <a:t>12/10/2013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43A70-5533-47BE-961E-72FEDA71555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C79B602-C102-4A56-8FCA-38147B9D77CA}" type="datetimeFigureOut">
              <a:rPr lang="en-US" smtClean="0"/>
              <a:t>12/10/2013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F3343A70-5533-47BE-961E-72FEDA71555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C79B602-C102-4A56-8FCA-38147B9D77CA}" type="datetimeFigureOut">
              <a:rPr lang="en-US" smtClean="0"/>
              <a:t>12/10/2013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43A70-5533-47BE-961E-72FEDA71555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C79B602-C102-4A56-8FCA-38147B9D77CA}" type="datetimeFigureOut">
              <a:rPr lang="en-US" smtClean="0"/>
              <a:t>12/10/2013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343A70-5533-47BE-961E-72FEDA71555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C79B602-C102-4A56-8FCA-38147B9D77CA}" type="datetimeFigureOut">
              <a:rPr lang="en-US" smtClean="0"/>
              <a:t>12/10/2013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343A70-5533-47BE-961E-72FEDA71555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79B602-C102-4A56-8FCA-38147B9D77CA}" type="datetimeFigureOut">
              <a:rPr lang="en-US" smtClean="0"/>
              <a:t>12/10/2013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343A70-5533-47BE-961E-72FEDA71555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C79B602-C102-4A56-8FCA-38147B9D77CA}" type="datetimeFigureOut">
              <a:rPr lang="en-US" smtClean="0"/>
              <a:t>12/10/2013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43A70-5533-47BE-961E-72FEDA71555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C79B602-C102-4A56-8FCA-38147B9D77CA}" type="datetimeFigureOut">
              <a:rPr lang="en-US" smtClean="0"/>
              <a:t>12/10/2013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43A70-5533-47BE-961E-72FEDA71555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C79B602-C102-4A56-8FCA-38147B9D77CA}" type="datetimeFigureOut">
              <a:rPr lang="en-US" smtClean="0"/>
              <a:t>12/10/2013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3343A70-5533-47BE-961E-72FEDA71555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history1900s.about.com/od/people/a/Mussolini.htm" TargetMode="External"/><Relationship Id="rId2" Type="http://schemas.openxmlformats.org/officeDocument/2006/relationships/hyperlink" Target="http://www.spartacus.schoolnet.co.uk/2WWmussolini.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Mussolini</a:t>
            </a:r>
            <a:endParaRPr lang="en-US" dirty="0"/>
          </a:p>
        </p:txBody>
      </p:sp>
      <p:sp>
        <p:nvSpPr>
          <p:cNvPr id="3" name="Subtitle 2"/>
          <p:cNvSpPr>
            <a:spLocks noGrp="1"/>
          </p:cNvSpPr>
          <p:nvPr>
            <p:ph type="subTitle" idx="1"/>
          </p:nvPr>
        </p:nvSpPr>
        <p:spPr/>
        <p:txBody>
          <a:bodyPr/>
          <a:lstStyle/>
          <a:p>
            <a:r>
              <a:rPr lang="en-US" dirty="0" smtClean="0"/>
              <a:t>By</a:t>
            </a:r>
          </a:p>
          <a:p>
            <a:r>
              <a:rPr lang="en-US" dirty="0" smtClean="0"/>
              <a:t>Kyle </a:t>
            </a:r>
            <a:r>
              <a:rPr lang="en-US" dirty="0" err="1" smtClean="0"/>
              <a:t>Girouard</a:t>
            </a:r>
            <a:endParaRPr lang="en-US" dirty="0"/>
          </a:p>
        </p:txBody>
      </p:sp>
      <p:pic>
        <p:nvPicPr>
          <p:cNvPr id="1028" name="Picture 4" descr="http://ts1.mm.bing.net/th?id=H.4612581360863088&amp;w=205&amp;h=141&amp;c=7&amp;rs=1&amp;url=http%3a%2f%2fmadmonarchist.blogspot.com%2f2011%2f09%2fdefending-queen-marie-jose.html&amp;pid=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990600"/>
            <a:ext cx="2362200" cy="1343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4180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Life</a:t>
            </a:r>
            <a:endParaRPr lang="en-US" dirty="0"/>
          </a:p>
        </p:txBody>
      </p:sp>
      <p:sp>
        <p:nvSpPr>
          <p:cNvPr id="3" name="Content Placeholder 2"/>
          <p:cNvSpPr>
            <a:spLocks noGrp="1"/>
          </p:cNvSpPr>
          <p:nvPr>
            <p:ph idx="1"/>
          </p:nvPr>
        </p:nvSpPr>
        <p:spPr/>
        <p:txBody>
          <a:bodyPr>
            <a:normAutofit/>
          </a:bodyPr>
          <a:lstStyle/>
          <a:p>
            <a:r>
              <a:rPr lang="en-US" sz="2000" dirty="0"/>
              <a:t>Benito Mussolini was born in Forli, Italy, in 1883</a:t>
            </a:r>
            <a:r>
              <a:rPr lang="en-US" sz="2000" dirty="0" smtClean="0"/>
              <a:t>.</a:t>
            </a:r>
            <a:r>
              <a:rPr lang="en-US" sz="2000" dirty="0"/>
              <a:t> </a:t>
            </a:r>
            <a:r>
              <a:rPr lang="en-US" sz="2000" dirty="0" smtClean="0"/>
              <a:t>His was </a:t>
            </a:r>
            <a:r>
              <a:rPr lang="en-US" sz="2000" dirty="0"/>
              <a:t>a blacksmith and </a:t>
            </a:r>
            <a:r>
              <a:rPr lang="en-US" sz="2000" dirty="0" smtClean="0"/>
              <a:t>a devout socialist, while his mother was a school teacher.</a:t>
            </a:r>
          </a:p>
          <a:p>
            <a:r>
              <a:rPr lang="en-US" sz="2000" dirty="0" smtClean="0"/>
              <a:t> He was known for having a quick temper and being disobedient and was expelled from school twice, despite this trouble he surprisingly became a school teacher.</a:t>
            </a:r>
          </a:p>
          <a:p>
            <a:r>
              <a:rPr lang="en-US" sz="2000" dirty="0" smtClean="0"/>
              <a:t>  Looking for better job opportunities he moved to Switzerland and joined the socialist party. He lived a short time in Austria in 1909 but was expelled due to his newspaper attacking nationalism and militarism. </a:t>
            </a:r>
            <a:endParaRPr lang="en-US" sz="2000" dirty="0"/>
          </a:p>
        </p:txBody>
      </p:sp>
      <p:pic>
        <p:nvPicPr>
          <p:cNvPr id="2050" name="Picture 2" descr="http://ts1.mm.bing.net/th?id=H.4895615400020268&amp;w=110&amp;h=145&amp;c=7&amp;rs=1&amp;url=http%3a%2f%2flarottaperitaca.wordpress.com%2f2011%2f07%2f11%2foperai-danteguerra-8%2f&amp;pid=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4572000"/>
            <a:ext cx="15240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24784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Mussolini during WW1</a:t>
            </a:r>
            <a:endParaRPr lang="en-US" dirty="0"/>
          </a:p>
        </p:txBody>
      </p:sp>
      <p:sp>
        <p:nvSpPr>
          <p:cNvPr id="3" name="Content Placeholder 2"/>
          <p:cNvSpPr>
            <a:spLocks noGrp="1"/>
          </p:cNvSpPr>
          <p:nvPr>
            <p:ph idx="1"/>
          </p:nvPr>
        </p:nvSpPr>
        <p:spPr/>
        <p:txBody>
          <a:bodyPr>
            <a:normAutofit/>
          </a:bodyPr>
          <a:lstStyle/>
          <a:p>
            <a:r>
              <a:rPr lang="en-US" sz="2000" dirty="0" smtClean="0"/>
              <a:t>When WW1 broke out Mussolini </a:t>
            </a:r>
            <a:r>
              <a:rPr lang="en-US" sz="2000" dirty="0"/>
              <a:t>initially used his position as editor of </a:t>
            </a:r>
            <a:r>
              <a:rPr lang="en-US" sz="2000" i="1" dirty="0"/>
              <a:t>Avanti!</a:t>
            </a:r>
            <a:r>
              <a:rPr lang="en-US" sz="2000" dirty="0"/>
              <a:t> to urge fellow socialists to support the government in its position of neutrality</a:t>
            </a:r>
            <a:r>
              <a:rPr lang="en-US" sz="2000" dirty="0" smtClean="0"/>
              <a:t>. </a:t>
            </a:r>
          </a:p>
          <a:p>
            <a:r>
              <a:rPr lang="en-US" sz="2000" dirty="0" smtClean="0"/>
              <a:t>His view however changed soon after and wrote several articles supporting the war. This caused an uproar in the socialist party and after a meeting he was expelled. He then joined the army after Italy declared war on Austria officially entering WW1. He was discharged in 1917 after </a:t>
            </a:r>
            <a:r>
              <a:rPr lang="en-US" sz="2000" dirty="0"/>
              <a:t>testing a new mortar when the weapon exploded</a:t>
            </a:r>
            <a:r>
              <a:rPr lang="en-US" sz="2000" dirty="0" smtClean="0"/>
              <a:t>.</a:t>
            </a:r>
            <a:r>
              <a:rPr lang="en-US" sz="2000" dirty="0"/>
              <a:t> Mussolini was severely wounded with more than forty pieces of shrapnel embedded in his body. </a:t>
            </a:r>
            <a:endParaRPr lang="en-US" sz="2000" dirty="0" smtClean="0"/>
          </a:p>
          <a:p>
            <a:endParaRPr lang="en-US" sz="2000" dirty="0"/>
          </a:p>
        </p:txBody>
      </p:sp>
    </p:spTree>
    <p:extLst>
      <p:ext uri="{BB962C8B-B14F-4D97-AF65-F5344CB8AC3E}">
        <p14:creationId xmlns:p14="http://schemas.microsoft.com/office/powerpoint/2010/main" val="1414036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Fascism</a:t>
            </a:r>
            <a:endParaRPr lang="en-US" dirty="0"/>
          </a:p>
        </p:txBody>
      </p:sp>
      <p:sp>
        <p:nvSpPr>
          <p:cNvPr id="3" name="Content Placeholder 2"/>
          <p:cNvSpPr>
            <a:spLocks noGrp="1"/>
          </p:cNvSpPr>
          <p:nvPr>
            <p:ph idx="1"/>
          </p:nvPr>
        </p:nvSpPr>
        <p:spPr/>
        <p:txBody>
          <a:bodyPr>
            <a:normAutofit/>
          </a:bodyPr>
          <a:lstStyle/>
          <a:p>
            <a:r>
              <a:rPr lang="en-US" sz="2000" dirty="0" smtClean="0"/>
              <a:t>After WW1 he went against the socialist and strived for a strong central government in Italy and soon after wanted a dictator to lead the country. There were a large amounts of small nationalist groups through Italy, it </a:t>
            </a:r>
            <a:r>
              <a:rPr lang="en-US" sz="2000" dirty="0"/>
              <a:t>was Mussolini who </a:t>
            </a:r>
            <a:r>
              <a:rPr lang="en-US" sz="2000" dirty="0" smtClean="0"/>
              <a:t>put this groups into one party. </a:t>
            </a:r>
          </a:p>
          <a:p>
            <a:r>
              <a:rPr lang="en-US" sz="2000" dirty="0" smtClean="0"/>
              <a:t>He named this party the Fascist party after the ancient roman fasces.</a:t>
            </a:r>
            <a:r>
              <a:rPr lang="en-US" sz="2000" dirty="0"/>
              <a:t> A key component of Mussolini's new Fascist Party were the </a:t>
            </a:r>
            <a:r>
              <a:rPr lang="en-US" sz="2000" dirty="0" err="1" smtClean="0"/>
              <a:t>Blackshirts</a:t>
            </a:r>
            <a:r>
              <a:rPr lang="en-US" sz="2000" dirty="0" smtClean="0"/>
              <a:t> that were mostly made up of former soldiers and would later serve as Mussolini’s </a:t>
            </a:r>
            <a:r>
              <a:rPr lang="en-US" sz="2000" dirty="0"/>
              <a:t>national security apparatus</a:t>
            </a:r>
            <a:r>
              <a:rPr lang="en-US" sz="2000" dirty="0" smtClean="0"/>
              <a:t>.</a:t>
            </a:r>
          </a:p>
          <a:p>
            <a:r>
              <a:rPr lang="en-US" sz="2000" dirty="0" smtClean="0"/>
              <a:t> </a:t>
            </a:r>
            <a:r>
              <a:rPr lang="en-US" sz="2000" dirty="0"/>
              <a:t>On October </a:t>
            </a:r>
            <a:r>
              <a:rPr lang="en-US" sz="2000" dirty="0" smtClean="0"/>
              <a:t>28 1922, </a:t>
            </a:r>
            <a:r>
              <a:rPr lang="en-US" sz="2000" dirty="0"/>
              <a:t>armed squads of </a:t>
            </a:r>
            <a:r>
              <a:rPr lang="en-US" sz="2000" dirty="0" err="1"/>
              <a:t>Blackshirts</a:t>
            </a:r>
            <a:r>
              <a:rPr lang="en-US" sz="2000" dirty="0"/>
              <a:t> marched on </a:t>
            </a:r>
            <a:r>
              <a:rPr lang="en-US" sz="2000" dirty="0" smtClean="0"/>
              <a:t>Rome, he was offered to form a collation government by king Victor </a:t>
            </a:r>
            <a:r>
              <a:rPr lang="en-US" sz="2000" dirty="0"/>
              <a:t>Emmanuel </a:t>
            </a:r>
            <a:r>
              <a:rPr lang="en-US" sz="2000" dirty="0" smtClean="0"/>
              <a:t>III. </a:t>
            </a:r>
            <a:r>
              <a:rPr lang="en-US" sz="2000" dirty="0"/>
              <a:t>On October 31, 1922, at the age of 39, Mussolini was sworn in as prime minister of Italy. </a:t>
            </a:r>
            <a:r>
              <a:rPr lang="en-US" sz="2000" dirty="0" smtClean="0"/>
              <a:t>3 months later he declared himself dictator of Italy.  </a:t>
            </a: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52400" y="185304"/>
            <a:ext cx="930796" cy="1275773"/>
          </a:xfrm>
          <a:prstGeom prst="rect">
            <a:avLst/>
          </a:prstGeom>
        </p:spPr>
      </p:pic>
    </p:spTree>
    <p:extLst>
      <p:ext uri="{BB962C8B-B14F-4D97-AF65-F5344CB8AC3E}">
        <p14:creationId xmlns:p14="http://schemas.microsoft.com/office/powerpoint/2010/main" val="2468165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Mussolini and Hitler</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53200" y="4800600"/>
            <a:ext cx="2133600" cy="1695450"/>
          </a:xfrm>
        </p:spPr>
      </p:pic>
      <p:sp>
        <p:nvSpPr>
          <p:cNvPr id="5" name="Rectangle 4"/>
          <p:cNvSpPr/>
          <p:nvPr/>
        </p:nvSpPr>
        <p:spPr>
          <a:xfrm>
            <a:off x="609600" y="1447800"/>
            <a:ext cx="6858000" cy="2246769"/>
          </a:xfrm>
          <a:prstGeom prst="rect">
            <a:avLst/>
          </a:prstGeom>
        </p:spPr>
        <p:txBody>
          <a:bodyPr wrap="square">
            <a:spAutoFit/>
          </a:bodyPr>
          <a:lstStyle/>
          <a:p>
            <a:r>
              <a:rPr lang="en-US" sz="2000" dirty="0"/>
              <a:t>Mussolini was intent on turning Italy into an </a:t>
            </a:r>
            <a:r>
              <a:rPr lang="en-US" sz="2000" dirty="0" smtClean="0"/>
              <a:t>empire so in 1935 Italy invaded Ethiopia.</a:t>
            </a:r>
            <a:r>
              <a:rPr lang="en-US" sz="2000" dirty="0"/>
              <a:t> Other European countries criticized Italy, especially for Italy's use of mustard gas</a:t>
            </a:r>
            <a:r>
              <a:rPr lang="en-US" sz="2000" dirty="0" smtClean="0"/>
              <a:t>.</a:t>
            </a:r>
            <a:r>
              <a:rPr lang="en-US" sz="2000" dirty="0"/>
              <a:t> Out of all the countries in Europe, Germany had been the only country to support Mussolini's attack on Ethiopia</a:t>
            </a:r>
            <a:r>
              <a:rPr lang="en-US" sz="2000" dirty="0" smtClean="0"/>
              <a:t>.</a:t>
            </a:r>
            <a:r>
              <a:rPr lang="en-US" sz="2000" dirty="0"/>
              <a:t> which eventually swayed Mussolini into an alliance with Hitler.</a:t>
            </a:r>
          </a:p>
        </p:txBody>
      </p:sp>
    </p:spTree>
    <p:extLst>
      <p:ext uri="{BB962C8B-B14F-4D97-AF65-F5344CB8AC3E}">
        <p14:creationId xmlns:p14="http://schemas.microsoft.com/office/powerpoint/2010/main" val="11547016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WW2</a:t>
            </a:r>
            <a:endParaRPr lang="en-US" dirty="0"/>
          </a:p>
        </p:txBody>
      </p:sp>
      <p:sp>
        <p:nvSpPr>
          <p:cNvPr id="3" name="Content Placeholder 2"/>
          <p:cNvSpPr>
            <a:spLocks noGrp="1"/>
          </p:cNvSpPr>
          <p:nvPr>
            <p:ph idx="1"/>
          </p:nvPr>
        </p:nvSpPr>
        <p:spPr/>
        <p:txBody>
          <a:bodyPr>
            <a:normAutofit/>
          </a:bodyPr>
          <a:lstStyle/>
          <a:p>
            <a:r>
              <a:rPr lang="en-US" sz="2000" dirty="0" smtClean="0"/>
              <a:t>After </a:t>
            </a:r>
            <a:r>
              <a:rPr lang="en-US" sz="2000" dirty="0"/>
              <a:t>witnessing Germany’s decisive victories in Poland and later France, Mussolini issued a declaration of war on France and </a:t>
            </a:r>
            <a:r>
              <a:rPr lang="en-US" sz="2000" dirty="0" smtClean="0"/>
              <a:t>Britain. However it was obvious he was not a equal partner with Hitler which Mussolini didn’t like. </a:t>
            </a:r>
            <a:r>
              <a:rPr lang="en-US" sz="2000" dirty="0"/>
              <a:t>Against the advice of his army commanders, Mussolini ordered an attack against the British in </a:t>
            </a:r>
            <a:r>
              <a:rPr lang="en-US" sz="2000" dirty="0" smtClean="0"/>
              <a:t>Egypt </a:t>
            </a:r>
            <a:r>
              <a:rPr lang="en-US" sz="2000" dirty="0"/>
              <a:t>the attack stalled </a:t>
            </a:r>
            <a:r>
              <a:rPr lang="en-US" sz="2000" dirty="0" smtClean="0"/>
              <a:t>and Hitler sent troops as reinforcements.</a:t>
            </a:r>
            <a:r>
              <a:rPr lang="en-US" sz="2000" dirty="0"/>
              <a:t> Embarrassed by his armies’ failure in Egypt, Mussolini, against the advice of Hitler, attacked </a:t>
            </a:r>
            <a:r>
              <a:rPr lang="en-US" sz="2000" dirty="0" smtClean="0"/>
              <a:t>Greece. This attack also failed and Mussolini was forced to ask </a:t>
            </a:r>
            <a:r>
              <a:rPr lang="en-US" sz="2000" dirty="0"/>
              <a:t>H</a:t>
            </a:r>
            <a:r>
              <a:rPr lang="en-US" sz="2000" dirty="0" smtClean="0"/>
              <a:t>itler for help again.</a:t>
            </a:r>
            <a:endParaRPr lang="en-US" sz="2000" dirty="0"/>
          </a:p>
        </p:txBody>
      </p:sp>
    </p:spTree>
    <p:extLst>
      <p:ext uri="{BB962C8B-B14F-4D97-AF65-F5344CB8AC3E}">
        <p14:creationId xmlns:p14="http://schemas.microsoft.com/office/powerpoint/2010/main" val="3488989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Italy’s turn on Mussolini</a:t>
            </a:r>
            <a:endParaRPr lang="en-US" dirty="0"/>
          </a:p>
        </p:txBody>
      </p:sp>
      <p:sp>
        <p:nvSpPr>
          <p:cNvPr id="3" name="Content Placeholder 2"/>
          <p:cNvSpPr>
            <a:spLocks noGrp="1"/>
          </p:cNvSpPr>
          <p:nvPr>
            <p:ph idx="1"/>
          </p:nvPr>
        </p:nvSpPr>
        <p:spPr/>
        <p:txBody>
          <a:bodyPr>
            <a:normAutofit/>
          </a:bodyPr>
          <a:lstStyle/>
          <a:p>
            <a:r>
              <a:rPr lang="en-US" sz="2000" dirty="0" smtClean="0"/>
              <a:t>Despite </a:t>
            </a:r>
            <a:r>
              <a:rPr lang="en-US" sz="2000" dirty="0"/>
              <a:t>victories in the beginning years of World War II, the tide eventually turned against Germany and Italy</a:t>
            </a:r>
            <a:r>
              <a:rPr lang="en-US" sz="2000" dirty="0" smtClean="0"/>
              <a:t>.</a:t>
            </a:r>
            <a:r>
              <a:rPr lang="en-US" sz="2000" dirty="0"/>
              <a:t> Allied forces began bombing Rome. Members of the Italian Fascist council turned against Mussolini</a:t>
            </a:r>
            <a:r>
              <a:rPr lang="en-US" sz="2000" dirty="0" smtClean="0"/>
              <a:t>. They to have the king use his </a:t>
            </a:r>
            <a:r>
              <a:rPr lang="en-US" sz="2000" dirty="0"/>
              <a:t>constitutional </a:t>
            </a:r>
            <a:r>
              <a:rPr lang="en-US" sz="2000" dirty="0" smtClean="0"/>
              <a:t>powers, </a:t>
            </a:r>
            <a:r>
              <a:rPr lang="en-US" sz="2000" dirty="0"/>
              <a:t>Mussolini was </a:t>
            </a:r>
            <a:r>
              <a:rPr lang="en-US" sz="2000" dirty="0" smtClean="0"/>
              <a:t>then arrested.</a:t>
            </a:r>
            <a:r>
              <a:rPr lang="en-US" sz="2000" dirty="0"/>
              <a:t> Mussolini was rescued from imprisonment by a German glider </a:t>
            </a:r>
            <a:r>
              <a:rPr lang="en-US" sz="2000" dirty="0" smtClean="0"/>
              <a:t>team </a:t>
            </a:r>
            <a:r>
              <a:rPr lang="en-US" sz="2000" dirty="0"/>
              <a:t>Mussolini was flown to Munich and met with Hitler shortly thereafter. Ten days later, by order of Hitler, Mussolini was installed as head of the Italian Social Republic in Northern Italy which remained under German control.</a:t>
            </a:r>
          </a:p>
        </p:txBody>
      </p:sp>
    </p:spTree>
    <p:extLst>
      <p:ext uri="{BB962C8B-B14F-4D97-AF65-F5344CB8AC3E}">
        <p14:creationId xmlns:p14="http://schemas.microsoft.com/office/powerpoint/2010/main" val="3735282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Death</a:t>
            </a:r>
            <a:endParaRPr lang="en-US" dirty="0"/>
          </a:p>
        </p:txBody>
      </p:sp>
      <p:sp>
        <p:nvSpPr>
          <p:cNvPr id="3" name="Content Placeholder 2"/>
          <p:cNvSpPr>
            <a:spLocks noGrp="1"/>
          </p:cNvSpPr>
          <p:nvPr>
            <p:ph idx="1"/>
          </p:nvPr>
        </p:nvSpPr>
        <p:spPr/>
        <p:txBody>
          <a:bodyPr>
            <a:normAutofit/>
          </a:bodyPr>
          <a:lstStyle/>
          <a:p>
            <a:r>
              <a:rPr lang="en-US" sz="2000" dirty="0"/>
              <a:t>On April 27, 1945, with Italy and Germany on the brink of defeat, Mussolini attempted to flee to Spain. On the afternoon of April 28, while en route to Switzerland to board a plane, Mussolini were captured by Italian partisans</a:t>
            </a:r>
            <a:r>
              <a:rPr lang="en-US" sz="2000" dirty="0" smtClean="0"/>
              <a:t>.</a:t>
            </a:r>
            <a:r>
              <a:rPr lang="en-US" sz="2000" dirty="0"/>
              <a:t> Driven to the gates of the Villa Belmonte, </a:t>
            </a:r>
            <a:r>
              <a:rPr lang="en-US" sz="2000" dirty="0" smtClean="0"/>
              <a:t>he was </a:t>
            </a:r>
            <a:r>
              <a:rPr lang="en-US" sz="2000" dirty="0"/>
              <a:t>shot to death by a partisan firing squad</a:t>
            </a:r>
            <a:r>
              <a:rPr lang="en-US" sz="2000" dirty="0" smtClean="0"/>
              <a:t>.</a:t>
            </a:r>
          </a:p>
          <a:p>
            <a:r>
              <a:rPr lang="en-US" sz="2000" dirty="0"/>
              <a:t>Mussolini's body was dumped in the road and people of the local neighborhood abused his corpse. Sometime later, the bodies of Mussolini and </a:t>
            </a:r>
            <a:r>
              <a:rPr lang="en-US" sz="2000" dirty="0" err="1"/>
              <a:t>Petacci</a:t>
            </a:r>
            <a:r>
              <a:rPr lang="en-US" sz="2000" dirty="0"/>
              <a:t> were hung upside down, side by side in front of a fueling station</a:t>
            </a:r>
            <a:r>
              <a:rPr lang="en-US" sz="2000" dirty="0" smtClean="0"/>
              <a:t>.</a:t>
            </a: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2262" y="4114798"/>
            <a:ext cx="1762125" cy="2600325"/>
          </a:xfrm>
          <a:prstGeom prst="rect">
            <a:avLst/>
          </a:prstGeom>
        </p:spPr>
      </p:pic>
    </p:spTree>
    <p:extLst>
      <p:ext uri="{BB962C8B-B14F-4D97-AF65-F5344CB8AC3E}">
        <p14:creationId xmlns:p14="http://schemas.microsoft.com/office/powerpoint/2010/main" val="696467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www.spartacus.schoolnet.co.uk/2WWmussolini.htm</a:t>
            </a:r>
            <a:endParaRPr lang="en-US" dirty="0" smtClean="0"/>
          </a:p>
          <a:p>
            <a:r>
              <a:rPr lang="en-US" dirty="0">
                <a:hlinkClick r:id="rId3"/>
              </a:rPr>
              <a:t>http://</a:t>
            </a:r>
            <a:r>
              <a:rPr lang="en-US" dirty="0" smtClean="0">
                <a:hlinkClick r:id="rId3"/>
              </a:rPr>
              <a:t>history1900s.about.com/od/people/a/Mussolini.htm</a:t>
            </a:r>
            <a:endParaRPr lang="en-US" dirty="0" smtClean="0"/>
          </a:p>
          <a:p>
            <a:endParaRPr lang="en-US" dirty="0"/>
          </a:p>
        </p:txBody>
      </p:sp>
    </p:spTree>
    <p:extLst>
      <p:ext uri="{BB962C8B-B14F-4D97-AF65-F5344CB8AC3E}">
        <p14:creationId xmlns:p14="http://schemas.microsoft.com/office/powerpoint/2010/main" val="18001889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142</TotalTime>
  <Words>748</Words>
  <Application>Microsoft Office PowerPoint</Application>
  <PresentationFormat>On-screen Show (4:3)</PresentationFormat>
  <Paragraphs>26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Apex</vt:lpstr>
      <vt:lpstr>Mussolini</vt:lpstr>
      <vt:lpstr>Early Life</vt:lpstr>
      <vt:lpstr>Mussolini during WW1</vt:lpstr>
      <vt:lpstr>Fascism</vt:lpstr>
      <vt:lpstr>Mussolini and Hitler</vt:lpstr>
      <vt:lpstr>WW2</vt:lpstr>
      <vt:lpstr>Italy’s turn on Mussolini</vt:lpstr>
      <vt:lpstr>Death</vt:lpstr>
      <vt:lpstr>Sources</vt:lpstr>
    </vt:vector>
  </TitlesOfParts>
  <Company>NBDOE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Mussolini</dc:title>
  <dc:creator>Student</dc:creator>
  <cp:lastModifiedBy>Gopee, David (ASD-N)</cp:lastModifiedBy>
  <cp:revision>13</cp:revision>
  <dcterms:created xsi:type="dcterms:W3CDTF">2013-12-04T18:15:15Z</dcterms:created>
  <dcterms:modified xsi:type="dcterms:W3CDTF">2013-12-10T18:58:14Z</dcterms:modified>
</cp:coreProperties>
</file>