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869FF13-1E29-4ABB-9546-14283F870CE9}" type="datetimeFigureOut">
              <a:rPr lang="en-US" smtClean="0"/>
              <a:t>12/9/2013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3C8AAC5-9CC6-4561-81B3-941B7D27A43D}"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69FF13-1E29-4ABB-9546-14283F870CE9}"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8AAC5-9CC6-4561-81B3-941B7D27A43D}"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69FF13-1E29-4ABB-9546-14283F870CE9}"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8AAC5-9CC6-4561-81B3-941B7D27A43D}"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69FF13-1E29-4ABB-9546-14283F870CE9}"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8AAC5-9CC6-4561-81B3-941B7D27A43D}"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69FF13-1E29-4ABB-9546-14283F870CE9}"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8AAC5-9CC6-4561-81B3-941B7D27A43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869FF13-1E29-4ABB-9546-14283F870CE9}" type="datetimeFigureOut">
              <a:rPr lang="en-US" smtClean="0"/>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8AAC5-9CC6-4561-81B3-941B7D27A43D}"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69FF13-1E29-4ABB-9546-14283F870CE9}" type="datetimeFigureOut">
              <a:rPr lang="en-US" smtClean="0"/>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C8AAC5-9CC6-4561-81B3-941B7D27A43D}"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869FF13-1E29-4ABB-9546-14283F870CE9}" type="datetimeFigureOut">
              <a:rPr lang="en-US" smtClean="0"/>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C8AAC5-9CC6-4561-81B3-941B7D27A43D}"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69FF13-1E29-4ABB-9546-14283F870CE9}" type="datetimeFigureOut">
              <a:rPr lang="en-US" smtClean="0"/>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C8AAC5-9CC6-4561-81B3-941B7D27A4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69FF13-1E29-4ABB-9546-14283F870CE9}" type="datetimeFigureOut">
              <a:rPr lang="en-US" smtClean="0"/>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8AAC5-9CC6-4561-81B3-941B7D27A43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69FF13-1E29-4ABB-9546-14283F870CE9}" type="datetimeFigureOut">
              <a:rPr lang="en-US" smtClean="0"/>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8AAC5-9CC6-4561-81B3-941B7D27A43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7869FF13-1E29-4ABB-9546-14283F870CE9}" type="datetimeFigureOut">
              <a:rPr lang="en-US" smtClean="0"/>
              <a:t>12/9/2013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C3C8AAC5-9CC6-4561-81B3-941B7D27A43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Olympia games</a:t>
            </a:r>
            <a:endParaRPr lang="en-US" dirty="0"/>
          </a:p>
        </p:txBody>
      </p:sp>
      <p:sp>
        <p:nvSpPr>
          <p:cNvPr id="3" name="Subtitle 2"/>
          <p:cNvSpPr>
            <a:spLocks noGrp="1"/>
          </p:cNvSpPr>
          <p:nvPr>
            <p:ph type="subTitle" idx="1"/>
          </p:nvPr>
        </p:nvSpPr>
        <p:spPr/>
        <p:txBody>
          <a:bodyPr/>
          <a:lstStyle/>
          <a:p>
            <a:r>
              <a:rPr lang="en-US" dirty="0" smtClean="0"/>
              <a:t>By: Robbie, Tim and Catherine</a:t>
            </a:r>
            <a:endParaRPr lang="en-US" dirty="0"/>
          </a:p>
        </p:txBody>
      </p:sp>
    </p:spTree>
    <p:extLst>
      <p:ext uri="{BB962C8B-B14F-4D97-AF65-F5344CB8AC3E}">
        <p14:creationId xmlns:p14="http://schemas.microsoft.com/office/powerpoint/2010/main" val="4090468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first Olympic Games can be traced all the way back to 776 BC.</a:t>
            </a:r>
          </a:p>
          <a:p>
            <a:r>
              <a:rPr lang="en-US" dirty="0" smtClean="0"/>
              <a:t>They continued for about 12 centuries, until Emperor Theodosius decreed in 393 A.D. that all "pagan cults" were banned</a:t>
            </a:r>
          </a:p>
          <a:p>
            <a:r>
              <a:rPr lang="en-US" dirty="0" smtClean="0"/>
              <a:t>The Olympic Games were closely linked to the religious festivals of the cult of Zeus</a:t>
            </a:r>
            <a:endParaRPr lang="en-US" dirty="0"/>
          </a:p>
        </p:txBody>
      </p:sp>
      <p:sp>
        <p:nvSpPr>
          <p:cNvPr id="2" name="Title 1"/>
          <p:cNvSpPr>
            <a:spLocks noGrp="1"/>
          </p:cNvSpPr>
          <p:nvPr>
            <p:ph type="title"/>
          </p:nvPr>
        </p:nvSpPr>
        <p:spPr/>
        <p:txBody>
          <a:bodyPr/>
          <a:lstStyle/>
          <a:p>
            <a:r>
              <a:rPr lang="en-US" dirty="0" smtClean="0"/>
              <a:t>History</a:t>
            </a:r>
            <a:endParaRPr lang="en-US" dirty="0"/>
          </a:p>
        </p:txBody>
      </p:sp>
    </p:spTree>
    <p:extLst>
      <p:ext uri="{BB962C8B-B14F-4D97-AF65-F5344CB8AC3E}">
        <p14:creationId xmlns:p14="http://schemas.microsoft.com/office/powerpoint/2010/main" val="3769141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sz="3400" b="1" dirty="0" smtClean="0"/>
              <a:t>Zeus</a:t>
            </a:r>
            <a:r>
              <a:rPr lang="en-US" sz="3400" dirty="0" smtClean="0"/>
              <a:t>-</a:t>
            </a:r>
            <a:r>
              <a:rPr lang="en-US" sz="3400" dirty="0" smtClean="0">
                <a:effectLst/>
              </a:rPr>
              <a:t> was considered the most important of all the Olympic gods. He was originally worshipped as a god of meteorological change</a:t>
            </a:r>
          </a:p>
          <a:p>
            <a:endParaRPr lang="en-US" sz="3400" dirty="0" smtClean="0">
              <a:effectLst/>
            </a:endParaRPr>
          </a:p>
          <a:p>
            <a:r>
              <a:rPr lang="en-US" sz="3400" b="1" dirty="0" smtClean="0"/>
              <a:t>Hera</a:t>
            </a:r>
            <a:r>
              <a:rPr lang="en-US" sz="3400" dirty="0" smtClean="0"/>
              <a:t>-</a:t>
            </a:r>
            <a:r>
              <a:rPr lang="en-US" sz="3400" dirty="0" smtClean="0">
                <a:effectLst/>
              </a:rPr>
              <a:t> was the sister and wife of Zeus and was worshipped all over Greece, but especially in the region of Argos. </a:t>
            </a:r>
          </a:p>
          <a:p>
            <a:endParaRPr lang="en-US" sz="3400" b="1" dirty="0" smtClean="0">
              <a:effectLst/>
            </a:endParaRPr>
          </a:p>
          <a:p>
            <a:r>
              <a:rPr lang="en-US" sz="3400" b="1" dirty="0" smtClean="0">
                <a:effectLst/>
              </a:rPr>
              <a:t>Athena</a:t>
            </a:r>
            <a:r>
              <a:rPr lang="en-US" sz="3400" dirty="0" smtClean="0">
                <a:effectLst/>
              </a:rPr>
              <a:t>-The ancient Greeks believed that Athena was miraculously born out of the head of Zeus. She was first worshipped in the palaces of the Achaean rulers in the Pre-Hellenistic period</a:t>
            </a:r>
          </a:p>
          <a:p>
            <a:endParaRPr lang="en-US" sz="3400" b="1" dirty="0" smtClean="0">
              <a:effectLst/>
            </a:endParaRPr>
          </a:p>
          <a:p>
            <a:r>
              <a:rPr lang="en-US" sz="3400" b="1" dirty="0" smtClean="0">
                <a:effectLst/>
              </a:rPr>
              <a:t>Apollo</a:t>
            </a:r>
            <a:r>
              <a:rPr lang="en-US" sz="3400" dirty="0" smtClean="0">
                <a:effectLst/>
              </a:rPr>
              <a:t>- was the god of moral order and music, but his main capacity was to protect the art of divination. This is revealed by the plethora of oracles in various regions of Greece, the most famous being the oracle of Delphi, in </a:t>
            </a:r>
            <a:r>
              <a:rPr lang="en-US" sz="3400" dirty="0" err="1" smtClean="0">
                <a:effectLst/>
              </a:rPr>
              <a:t>Fokis</a:t>
            </a:r>
            <a:r>
              <a:rPr lang="en-US" sz="3400" dirty="0" smtClean="0">
                <a:effectLst/>
              </a:rPr>
              <a:t>.</a:t>
            </a:r>
          </a:p>
          <a:p>
            <a:endParaRPr lang="en-US" dirty="0" smtClean="0">
              <a:effectLst/>
            </a:endParaRPr>
          </a:p>
          <a:p>
            <a:endParaRPr lang="en-US" dirty="0" smtClean="0">
              <a:effectLst/>
            </a:endParaRPr>
          </a:p>
          <a:p>
            <a:endParaRPr lang="en-US" dirty="0"/>
          </a:p>
        </p:txBody>
      </p:sp>
      <p:sp>
        <p:nvSpPr>
          <p:cNvPr id="2" name="Title 1"/>
          <p:cNvSpPr>
            <a:spLocks noGrp="1"/>
          </p:cNvSpPr>
          <p:nvPr>
            <p:ph type="title"/>
          </p:nvPr>
        </p:nvSpPr>
        <p:spPr/>
        <p:txBody>
          <a:bodyPr/>
          <a:lstStyle/>
          <a:p>
            <a:r>
              <a:rPr lang="en-US" dirty="0" smtClean="0"/>
              <a:t>Mythology</a:t>
            </a:r>
            <a:endParaRPr lang="en-US" dirty="0"/>
          </a:p>
        </p:txBody>
      </p:sp>
    </p:spTree>
    <p:extLst>
      <p:ext uri="{BB962C8B-B14F-4D97-AF65-F5344CB8AC3E}">
        <p14:creationId xmlns:p14="http://schemas.microsoft.com/office/powerpoint/2010/main" val="297512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ancient Olympic Games were initially a one-day event until 684 BC, when they were made to three days. In the 5th century B.C., the Games were then made to cover five days.</a:t>
            </a:r>
          </a:p>
          <a:p>
            <a:r>
              <a:rPr lang="en-US" dirty="0" smtClean="0"/>
              <a:t>The ancient Games included running, long jump, shot put, javelin, boxing, </a:t>
            </a:r>
            <a:r>
              <a:rPr lang="en-US" dirty="0" err="1" smtClean="0"/>
              <a:t>pankration</a:t>
            </a:r>
            <a:r>
              <a:rPr lang="en-US" dirty="0" smtClean="0"/>
              <a:t> and equestrian events. </a:t>
            </a:r>
            <a:endParaRPr lang="en-US" dirty="0"/>
          </a:p>
        </p:txBody>
      </p:sp>
      <p:sp>
        <p:nvSpPr>
          <p:cNvPr id="2" name="Title 1"/>
          <p:cNvSpPr>
            <a:spLocks noGrp="1"/>
          </p:cNvSpPr>
          <p:nvPr>
            <p:ph type="title"/>
          </p:nvPr>
        </p:nvSpPr>
        <p:spPr/>
        <p:txBody>
          <a:bodyPr/>
          <a:lstStyle/>
          <a:p>
            <a:r>
              <a:rPr lang="en-US" dirty="0" smtClean="0"/>
              <a:t>Olympic Games</a:t>
            </a:r>
            <a:endParaRPr lang="en-US" dirty="0"/>
          </a:p>
        </p:txBody>
      </p:sp>
    </p:spTree>
    <p:extLst>
      <p:ext uri="{BB962C8B-B14F-4D97-AF65-F5344CB8AC3E}">
        <p14:creationId xmlns:p14="http://schemas.microsoft.com/office/powerpoint/2010/main" val="347169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b="1" dirty="0" smtClean="0">
              <a:effectLst/>
            </a:endParaRPr>
          </a:p>
          <a:p>
            <a:r>
              <a:rPr lang="en-US" dirty="0" smtClean="0">
                <a:effectLst/>
              </a:rPr>
              <a:t>Athletes used stone or lead weights called </a:t>
            </a:r>
            <a:r>
              <a:rPr lang="en-US" dirty="0" err="1" smtClean="0">
                <a:effectLst/>
              </a:rPr>
              <a:t>halteres</a:t>
            </a:r>
            <a:r>
              <a:rPr lang="en-US" dirty="0" smtClean="0">
                <a:effectLst/>
              </a:rPr>
              <a:t> to increase the distance of a jump. They held onto the weights until the end of their jump, and then threw them backwards.</a:t>
            </a:r>
          </a:p>
          <a:p>
            <a:endParaRPr lang="en-US" dirty="0"/>
          </a:p>
        </p:txBody>
      </p:sp>
      <p:sp>
        <p:nvSpPr>
          <p:cNvPr id="2" name="Title 1"/>
          <p:cNvSpPr>
            <a:spLocks noGrp="1"/>
          </p:cNvSpPr>
          <p:nvPr>
            <p:ph type="title"/>
          </p:nvPr>
        </p:nvSpPr>
        <p:spPr/>
        <p:txBody>
          <a:bodyPr/>
          <a:lstStyle/>
          <a:p>
            <a:r>
              <a:rPr lang="en-US" dirty="0" smtClean="0"/>
              <a:t>Jumping</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572000"/>
            <a:ext cx="6019800" cy="1457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2659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r>
              <a:rPr lang="en-US" dirty="0" smtClean="0"/>
              <a:t>The discus was originally made of stone and later of iron, lead or bronze. The technique was very similar to today's freestyle discus throw.</a:t>
            </a:r>
          </a:p>
          <a:p>
            <a:endParaRPr lang="en-US" dirty="0"/>
          </a:p>
        </p:txBody>
      </p:sp>
      <p:sp>
        <p:nvSpPr>
          <p:cNvPr id="2" name="Title 1"/>
          <p:cNvSpPr>
            <a:spLocks noGrp="1"/>
          </p:cNvSpPr>
          <p:nvPr>
            <p:ph type="title"/>
          </p:nvPr>
        </p:nvSpPr>
        <p:spPr/>
        <p:txBody>
          <a:bodyPr>
            <a:normAutofit fontScale="90000"/>
          </a:bodyPr>
          <a:lstStyle/>
          <a:p>
            <a:r>
              <a:rPr lang="en-US" dirty="0" smtClean="0"/>
              <a:t>Discus throw</a:t>
            </a:r>
            <a:br>
              <a:rPr lang="en-US" dirty="0" smtClean="0"/>
            </a:b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4495800"/>
            <a:ext cx="3200400" cy="209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165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r>
              <a:rPr lang="en-US" dirty="0" smtClean="0"/>
              <a:t>This was highly valued as a form of military exercise without weapons. It ended only when one of the contestants admitted defeat or even death</a:t>
            </a:r>
          </a:p>
          <a:p>
            <a:endParaRPr lang="en-US" dirty="0"/>
          </a:p>
        </p:txBody>
      </p:sp>
      <p:sp>
        <p:nvSpPr>
          <p:cNvPr id="2" name="Title 1"/>
          <p:cNvSpPr>
            <a:spLocks noGrp="1"/>
          </p:cNvSpPr>
          <p:nvPr>
            <p:ph type="title"/>
          </p:nvPr>
        </p:nvSpPr>
        <p:spPr/>
        <p:txBody>
          <a:bodyPr/>
          <a:lstStyle/>
          <a:p>
            <a:r>
              <a:rPr lang="en-US" dirty="0" smtClean="0"/>
              <a:t>Wrestling </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9527" y="4343400"/>
            <a:ext cx="51816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5178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b="1" dirty="0" smtClean="0">
              <a:effectLst/>
            </a:endParaRPr>
          </a:p>
          <a:p>
            <a:r>
              <a:rPr lang="en-US" dirty="0" smtClean="0">
                <a:effectLst/>
              </a:rPr>
              <a:t>Boxers wrapped straps around their hands to strengthen their wrists and steady their fingers. Initially, these straps were soft but, as time progressed, boxers started using hard leather straps, often causing the opponents face to be disfigured.</a:t>
            </a:r>
          </a:p>
          <a:p>
            <a:endParaRPr lang="en-US" dirty="0"/>
          </a:p>
        </p:txBody>
      </p:sp>
      <p:sp>
        <p:nvSpPr>
          <p:cNvPr id="2" name="Title 1"/>
          <p:cNvSpPr>
            <a:spLocks noGrp="1"/>
          </p:cNvSpPr>
          <p:nvPr>
            <p:ph type="title"/>
          </p:nvPr>
        </p:nvSpPr>
        <p:spPr/>
        <p:txBody>
          <a:bodyPr/>
          <a:lstStyle/>
          <a:p>
            <a:r>
              <a:rPr lang="en-US" dirty="0" smtClean="0"/>
              <a:t>Boxing </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5400"/>
            <a:ext cx="2028825" cy="225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206664"/>
            <a:ext cx="2209800" cy="2066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13271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37</TotalTime>
  <Words>383</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Hardcover</vt:lpstr>
      <vt:lpstr>Olympia games</vt:lpstr>
      <vt:lpstr>History</vt:lpstr>
      <vt:lpstr>Mythology</vt:lpstr>
      <vt:lpstr>Olympic Games</vt:lpstr>
      <vt:lpstr>Jumping</vt:lpstr>
      <vt:lpstr>Discus throw </vt:lpstr>
      <vt:lpstr>Wrestling </vt:lpstr>
      <vt:lpstr>Boxing </vt:lpstr>
    </vt:vector>
  </TitlesOfParts>
  <Company>NBDOE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Olympia games</dc:title>
  <dc:creator>Student</dc:creator>
  <cp:lastModifiedBy>Student</cp:lastModifiedBy>
  <cp:revision>4</cp:revision>
  <dcterms:created xsi:type="dcterms:W3CDTF">2013-12-09T14:37:52Z</dcterms:created>
  <dcterms:modified xsi:type="dcterms:W3CDTF">2013-12-09T15:14:54Z</dcterms:modified>
</cp:coreProperties>
</file>