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3" r:id="rId5"/>
    <p:sldId id="258" r:id="rId6"/>
    <p:sldId id="264" r:id="rId7"/>
    <p:sldId id="267" r:id="rId8"/>
    <p:sldId id="268" r:id="rId9"/>
    <p:sldId id="260" r:id="rId10"/>
    <p:sldId id="262" r:id="rId11"/>
    <p:sldId id="266" r:id="rId12"/>
    <p:sldId id="265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9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4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9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4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2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6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8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3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7BFF-D709-4802-B9C5-BBF459CA465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3BED6-655D-4376-9DF2-2A687F55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5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arlharboroahu.com/attack.htm" TargetMode="External"/><Relationship Id="rId2" Type="http://schemas.openxmlformats.org/officeDocument/2006/relationships/hyperlink" Target="http://www.history.com/topics/pearl-harb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USS_Arizona_Memorial" TargetMode="External"/><Relationship Id="rId4" Type="http://schemas.openxmlformats.org/officeDocument/2006/relationships/hyperlink" Target="http://en.wikipedia.org/wiki/Pearl_Harbo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1827"/>
            <a:ext cx="9175423" cy="6066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638800"/>
            <a:ext cx="45720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 Bold" pitchFamily="18" charset="0"/>
              </a:rPr>
              <a:t>Pearl Harbor </a:t>
            </a:r>
            <a:endParaRPr lang="en-US" sz="5400" dirty="0">
              <a:solidFill>
                <a:schemeClr val="accent3">
                  <a:lumMod val="60000"/>
                  <a:lumOff val="40000"/>
                </a:schemeClr>
              </a:solidFill>
              <a:latin typeface="Adobe Caslon Pro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152400"/>
            <a:ext cx="3886200" cy="88457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By: Jenna Porter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/>
              </a:rPr>
              <a:t>USS Arizona Memorial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Built in 1962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Remains a military base, headquarters, pacific Fleet and historical landmark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Marks the resting place of 1102 sailors and marines killed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It holds the sunken hull of the battleship</a:t>
            </a: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bg2">
                    <a:lumMod val="75000"/>
                  </a:schemeClr>
                </a:solidFill>
              </a:rPr>
              <a:t>Parts of the memorial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Entry: has 3 anchors of the Arizona displayed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Assembly room: contains large open windows to commemorate the date, total of 21 windows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Shrine: contains a marble wall that has all the names of those who were killed, there's also a plaque which has the names of the 30 survivors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Opening in the floor overlooking the sunken deck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30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2">
                    <a:lumMod val="75000"/>
                  </a:schemeClr>
                </a:solidFill>
                <a:latin typeface="Adobe Caslon Pro"/>
              </a:rPr>
              <a:t>Interesting Facts</a:t>
            </a:r>
            <a:endParaRPr lang="en-CA" dirty="0">
              <a:solidFill>
                <a:schemeClr val="bg2">
                  <a:lumMod val="75000"/>
                </a:schemeClr>
              </a:solidFill>
              <a:latin typeface="Adobe Casl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/>
              </a:rPr>
              <a:t>The design of the memorial has two peaks at each end and a sag in the center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/>
              </a:rPr>
              <a:t>This represents the pride before the war, the sudden depression of the attack and the rise of power after the war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/>
              </a:rPr>
              <a:t>Pearl harbor was originally called </a:t>
            </a:r>
            <a:r>
              <a:rPr lang="en-CA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/>
              </a:rPr>
              <a:t>Wai</a:t>
            </a:r>
            <a:r>
              <a:rPr lang="en-CA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/>
              </a:rPr>
              <a:t> Nomi </a:t>
            </a:r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/>
              </a:rPr>
              <a:t>(meaning “pearl water”)</a:t>
            </a:r>
          </a:p>
          <a:p>
            <a:endParaRPr lang="en-CA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/>
            </a:endParaRPr>
          </a:p>
          <a:p>
            <a:endParaRPr lang="en-CA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57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 pitchFamily="18" charset="0"/>
              </a:rPr>
              <a:t>Sources 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http://www.history.com/topics/pearl-harbor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www.pearlharboroahu.com/attack.htm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en.wikipedia.org/wiki/Pearl_Harbor</a:t>
            </a:r>
            <a:endParaRPr lang="en-US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en.wikipedia.org/wiki/USS_Arizona_Memorial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 pitchFamily="18" charset="0"/>
              </a:rPr>
              <a:t>Before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1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9</a:t>
            </a:r>
            <a:r>
              <a:rPr lang="en-US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th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 century, wasn’t used for large ships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Its entrance was too shallow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It was used for whaling and trading ships.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In 1841 the naval base was made for protection for whaling ships.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In 1896 the harbor was given 50,000 by congress to deepen the harbor. </a:t>
            </a:r>
          </a:p>
          <a:p>
            <a:endParaRPr lang="en-US" dirty="0" smtClean="0">
              <a:latin typeface="Adobe Caslon Pro" pitchFamily="18" charset="0"/>
            </a:endParaRPr>
          </a:p>
          <a:p>
            <a:endParaRPr lang="en-US" dirty="0" smtClean="0">
              <a:latin typeface="Adobe Caslon Pro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4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Largest natural harbor in Hawaii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United States deep water navy base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also a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headquarters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and Pacific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Fleet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 pitchFamily="18" charset="0"/>
              </a:rPr>
              <a:t>What is it?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57150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4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 pitchFamily="18" charset="0"/>
              </a:rPr>
              <a:t>Where is it?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sland of Oahu, Hawaii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west of Honolulu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Surrounding lands of the harbor is a US Navy deep water naval base.</a:t>
            </a: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6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 pitchFamily="18" charset="0"/>
              </a:rPr>
              <a:t>The Attack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The attack was by the Empire of Japan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Sunday December 7. 1941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It lasted 2 hours but was devastating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Brought the United States into WWII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 Day after President Franklin D. Roosevelt asked to declare war on Japan.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9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The attack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Surprise attack by the Imperial Japanese Navy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attack came in two waves first was at around 7.45 am 7 ships destroyed also hitting airfields destroyed many air craft.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Second wave more planes attacked also more ships were bombed  again for 2</a:t>
            </a:r>
            <a:r>
              <a:rPr lang="en-US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time.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2">
                    <a:lumMod val="75000"/>
                  </a:schemeClr>
                </a:solidFill>
              </a:rPr>
              <a:t>Reason for attack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Japan was at war with China and they used most of their resources during this time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Most resources were coming from the US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US declared an embargo on Japan which means they would stop supplying Japan with materials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Japan had to find resources elsewhere so they decided they would attack the Dutch East Indies</a:t>
            </a:r>
          </a:p>
        </p:txBody>
      </p:sp>
    </p:spTree>
    <p:extLst>
      <p:ext uri="{BB962C8B-B14F-4D97-AF65-F5344CB8AC3E}">
        <p14:creationId xmlns:p14="http://schemas.microsoft.com/office/powerpoint/2010/main" val="24602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2">
                    <a:lumMod val="75000"/>
                  </a:schemeClr>
                </a:solidFill>
              </a:rPr>
              <a:t>Continued..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US wouldn’t approve of this and Japan knew this would bring US into war</a:t>
            </a:r>
          </a:p>
          <a:p>
            <a:r>
              <a:rPr lang="en-C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This attack was a way to prevent the US from fighting until Japan got the Dutch East Indies</a:t>
            </a:r>
            <a:endParaRPr lang="en-CA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dobe Caslon Pro" pitchFamily="18" charset="0"/>
              </a:rPr>
              <a:t>The Damage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Destroyed 20 American naval vessels 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8 battleships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200 airplanes</a:t>
            </a:r>
          </a:p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Caslon Pro" pitchFamily="18" charset="0"/>
              </a:rPr>
              <a:t>2000 American soldiers and sailors died and an addition 1000 were wounded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2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108</TotalTime>
  <Words>476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Pearl Harbor </vt:lpstr>
      <vt:lpstr>Before</vt:lpstr>
      <vt:lpstr>What is it?</vt:lpstr>
      <vt:lpstr>Where is it?</vt:lpstr>
      <vt:lpstr>The Attack</vt:lpstr>
      <vt:lpstr>The attack</vt:lpstr>
      <vt:lpstr>Reason for attack</vt:lpstr>
      <vt:lpstr>Continued..</vt:lpstr>
      <vt:lpstr>The Damage</vt:lpstr>
      <vt:lpstr>USS Arizona Memorial</vt:lpstr>
      <vt:lpstr>Parts of the memorial</vt:lpstr>
      <vt:lpstr>Interesting Facts</vt:lpstr>
      <vt:lpstr>Sources 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 Harbor</dc:title>
  <dc:creator>Student</dc:creator>
  <cp:lastModifiedBy>Gopee, David (ASD-N)</cp:lastModifiedBy>
  <cp:revision>12</cp:revision>
  <dcterms:created xsi:type="dcterms:W3CDTF">2013-12-05T18:19:13Z</dcterms:created>
  <dcterms:modified xsi:type="dcterms:W3CDTF">2013-12-10T18:49:24Z</dcterms:modified>
</cp:coreProperties>
</file>