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9"/>
  </p:notesMasterIdLst>
  <p:sldIdLst>
    <p:sldId id="256" r:id="rId2"/>
    <p:sldId id="258" r:id="rId3"/>
    <p:sldId id="257" r:id="rId4"/>
    <p:sldId id="261" r:id="rId5"/>
    <p:sldId id="260" r:id="rId6"/>
    <p:sldId id="262" r:id="rId7"/>
    <p:sldId id="28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96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B7D29-F5B4-4A10-8163-D8D76B03C862}" type="datetimeFigureOut">
              <a:rPr lang="en-US" smtClean="0"/>
              <a:t>12/10/2013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955F9-1446-4E52-833F-934D17A619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811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billboards, shop windows, streetcars, buses, theatres, and matchbox</a:t>
            </a:r>
            <a:r>
              <a:rPr lang="en-US" baseline="0" dirty="0" smtClean="0"/>
              <a:t> covers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955F9-1446-4E52-833F-934D17A6193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905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dirty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A6562D0-278B-47D1-805C-86D019CDC567}" type="datetimeFigureOut">
              <a:rPr lang="en-US" smtClean="0"/>
              <a:t>12/10/2013</a:t>
            </a:fld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A92B5-F8F5-4ED5-8ED7-86C3ED565BD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562D0-278B-47D1-805C-86D019CDC567}" type="datetimeFigureOut">
              <a:rPr lang="en-US" smtClean="0"/>
              <a:t>12/10/2013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A92B5-F8F5-4ED5-8ED7-86C3ED565BDF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562D0-278B-47D1-805C-86D019CDC567}" type="datetimeFigureOut">
              <a:rPr lang="en-US" smtClean="0"/>
              <a:t>12/10/2013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A92B5-F8F5-4ED5-8ED7-86C3ED565BD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A6562D0-278B-47D1-805C-86D019CDC567}" type="datetimeFigureOut">
              <a:rPr lang="en-US" smtClean="0"/>
              <a:t>12/10/2013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69A92B5-F8F5-4ED5-8ED7-86C3ED565BD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dirty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562D0-278B-47D1-805C-86D019CDC567}" type="datetimeFigureOut">
              <a:rPr lang="en-US" smtClean="0"/>
              <a:t>12/10/2013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A92B5-F8F5-4ED5-8ED7-86C3ED565BD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A6562D0-278B-47D1-805C-86D019CDC567}" type="datetimeFigureOut">
              <a:rPr lang="en-US" smtClean="0"/>
              <a:t>12/10/2013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9A92B5-F8F5-4ED5-8ED7-86C3ED565BD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A6562D0-278B-47D1-805C-86D019CDC567}" type="datetimeFigureOut">
              <a:rPr lang="en-US" smtClean="0"/>
              <a:t>12/10/2013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9A92B5-F8F5-4ED5-8ED7-86C3ED565BD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562D0-278B-47D1-805C-86D019CDC567}" type="datetimeFigureOut">
              <a:rPr lang="en-US" smtClean="0"/>
              <a:t>12/10/2013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A92B5-F8F5-4ED5-8ED7-86C3ED565BD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562D0-278B-47D1-805C-86D019CDC567}" type="datetimeFigureOut">
              <a:rPr lang="en-US" smtClean="0"/>
              <a:t>12/10/2013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9A92B5-F8F5-4ED5-8ED7-86C3ED565BD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A6562D0-278B-47D1-805C-86D019CDC567}" type="datetimeFigureOut">
              <a:rPr lang="en-US" smtClean="0"/>
              <a:t>12/10/2013</a:t>
            </a:fld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9A92B5-F8F5-4ED5-8ED7-86C3ED565BD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1A6562D0-278B-47D1-805C-86D019CDC567}" type="datetimeFigureOut">
              <a:rPr lang="en-US" smtClean="0"/>
              <a:t>12/10/2013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869A92B5-F8F5-4ED5-8ED7-86C3ED565BD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1A6562D0-278B-47D1-805C-86D019CDC567}" type="datetimeFigureOut">
              <a:rPr lang="en-US" smtClean="0"/>
              <a:t>12/10/2013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869A92B5-F8F5-4ED5-8ED7-86C3ED565BD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PDT-LN5-Edw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rmuseum.ca/postscan.html" TargetMode="External"/><Relationship Id="rId2" Type="http://schemas.openxmlformats.org/officeDocument/2006/relationships/hyperlink" Target="http://quizlet.com/2472312/7-types-of-propaganda-flash-card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library.thinkquest.org/C0111500/ww2/app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Taylor and Donelle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87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buFont typeface="Wingdings" pitchFamily="2" charset="2"/>
              <a:buChar char="v"/>
            </a:pPr>
            <a:r>
              <a:rPr lang="en-US" dirty="0" smtClean="0"/>
              <a:t>Propaganda is certain information of a misleading nature, used to promote a political cause or point of view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dirty="0" smtClean="0"/>
              <a:t>A political strategy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dirty="0" smtClean="0"/>
              <a:t>Spreading of a rumor for a purpose of helping or injuring a person/cause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dirty="0" smtClean="0"/>
              <a:t>Ideas or allegations spread for ones cause to deliberately damage opposing side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dirty="0" smtClean="0"/>
          </a:p>
          <a:p>
            <a:pPr marL="342900" indent="-342900">
              <a:buFont typeface="Wingdings" pitchFamily="2" charset="2"/>
              <a:buChar char="v"/>
            </a:pPr>
            <a:endParaRPr lang="en-US" dirty="0" smtClean="0"/>
          </a:p>
          <a:p>
            <a:pPr marL="342900" indent="-342900">
              <a:buFont typeface="Wingdings" pitchFamily="2" charset="2"/>
              <a:buChar char="v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propaganda?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092511"/>
            <a:ext cx="4229100" cy="255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085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buFont typeface="Wingdings" pitchFamily="2" charset="2"/>
              <a:buChar char="v"/>
            </a:pPr>
            <a:r>
              <a:rPr lang="en-US" dirty="0" smtClean="0"/>
              <a:t>Bandwagon – high value of “joining the party”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dirty="0" smtClean="0"/>
              <a:t>Name calling – degrading opponents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dirty="0" smtClean="0"/>
              <a:t>Testimonial – an independent person being seen as trustworthy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dirty="0" smtClean="0"/>
              <a:t>Transfer – Associate the leader with trusted others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dirty="0" smtClean="0"/>
              <a:t>Plain Folk – use of everyday people for the selling of a product or service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dirty="0" smtClean="0"/>
              <a:t>Glittering Generalities – Act of referring to words that have a positive emotional response from an audience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dirty="0" smtClean="0"/>
              <a:t>Card Stacking – Showing the products best features and telling half-truths by lying about its potential problems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Forms of Propaganda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78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buFont typeface="Wingdings" pitchFamily="2" charset="2"/>
              <a:buChar char="v"/>
            </a:pPr>
            <a:r>
              <a:rPr lang="en-US" dirty="0" smtClean="0"/>
              <a:t>Needed people to join the army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dirty="0" smtClean="0"/>
              <a:t>Couldn’t make people join so they persuaded them through propaganda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dirty="0" smtClean="0"/>
              <a:t>Wars had good reason to use propaganda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dirty="0" smtClean="0"/>
              <a:t>Persuaded people to join and hid the horrors and failure at the front lines (used to mislead and distract people from the truth)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dirty="0" smtClean="0"/>
          </a:p>
          <a:p>
            <a:pPr marL="342900" indent="-342900">
              <a:buFont typeface="Wingdings" pitchFamily="2" charset="2"/>
              <a:buChar char="v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it start?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48200"/>
            <a:ext cx="85344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078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buFont typeface="Wingdings" pitchFamily="2" charset="2"/>
              <a:buChar char="v"/>
            </a:pPr>
            <a:r>
              <a:rPr lang="en-US" dirty="0" smtClean="0"/>
              <a:t>Canada was very unprepared for a second World War in 1939, and had just begun to recover from the severe 10-year depression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dirty="0" smtClean="0"/>
              <a:t>The Bureau of Public Information and later the Wartime Information Board undertook a propaganda campaign for support of the upcoming war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dirty="0" smtClean="0"/>
              <a:t>Inexpensive to make and produced in a short period of time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over 700 posters were printed in sizes that appeared on everything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dirty="0"/>
              <a:t> </a:t>
            </a:r>
            <a:r>
              <a:rPr lang="en-US" dirty="0" smtClean="0"/>
              <a:t>The posters were very successful and eleven </a:t>
            </a:r>
            <a:r>
              <a:rPr lang="en-US" dirty="0"/>
              <a:t>Victory Bond campaigns raised over $8,000,000,000 for support of the </a:t>
            </a:r>
            <a:r>
              <a:rPr lang="en-US" dirty="0" smtClean="0"/>
              <a:t>war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dirty="0"/>
              <a:t>1,086,343 men and women to work full time in three </a:t>
            </a:r>
            <a:endParaRPr lang="en-US" dirty="0" smtClean="0"/>
          </a:p>
          <a:p>
            <a:r>
              <a:rPr lang="en-US" dirty="0" smtClean="0"/>
              <a:t>services</a:t>
            </a:r>
            <a:endParaRPr lang="en-US" dirty="0"/>
          </a:p>
          <a:p>
            <a:pPr marL="342900" indent="-342900">
              <a:buFont typeface="Wingdings" pitchFamily="2" charset="2"/>
              <a:buChar char="v"/>
            </a:pPr>
            <a:r>
              <a:rPr lang="en-US" dirty="0"/>
              <a:t>1,239,327 working in war industries</a:t>
            </a:r>
          </a:p>
          <a:p>
            <a:pPr marL="342900" indent="-342900">
              <a:buFont typeface="Wingdings" pitchFamily="2" charset="2"/>
              <a:buChar char="v"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Canada and propaganda</a:t>
            </a:r>
            <a:endParaRPr lang="en-US" dirty="0"/>
          </a:p>
        </p:txBody>
      </p:sp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13716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52400"/>
            <a:ext cx="1341286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48200"/>
            <a:ext cx="1371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648200"/>
            <a:ext cx="1341286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100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http://</a:t>
            </a:r>
            <a:r>
              <a:rPr lang="en-US" smtClean="0">
                <a:hlinkClick r:id="rId2"/>
              </a:rPr>
              <a:t>www.youtube.com/watch?v=PDT-LN5-Edw</a:t>
            </a:r>
            <a:r>
              <a:rPr lang="en-US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day propaganda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15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1600" dirty="0">
                <a:hlinkClick r:id="rId2"/>
              </a:rPr>
              <a:t>http://quizlet.com/2472312/7-types-of-propaganda-flash-cards</a:t>
            </a:r>
            <a:r>
              <a:rPr lang="en-US" sz="1600" dirty="0" smtClean="0">
                <a:hlinkClick r:id="rId2"/>
              </a:rPr>
              <a:t>/</a:t>
            </a:r>
            <a:endParaRPr lang="en-US" sz="1600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www.airmuseum.ca/postscan.html</a:t>
            </a:r>
            <a:endParaRPr lang="en-US" sz="1600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en-US" sz="1600" dirty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library.thinkquest.org/C0111500/ww2/app.htm</a:t>
            </a:r>
            <a:r>
              <a:rPr lang="en-US" sz="1600" dirty="0" smtClean="0"/>
              <a:t> </a:t>
            </a:r>
          </a:p>
          <a:p>
            <a:r>
              <a:rPr lang="en-US" sz="1600" dirty="0" smtClean="0"/>
              <a:t> </a:t>
            </a:r>
            <a:endParaRPr lang="en-US" sz="1600" dirty="0" smtClean="0"/>
          </a:p>
          <a:p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17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223</TotalTime>
  <Words>333</Words>
  <Application>Microsoft Office PowerPoint</Application>
  <PresentationFormat>On-screen Show (4:3)</PresentationFormat>
  <Paragraphs>39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BlackTie</vt:lpstr>
      <vt:lpstr>Propaganda</vt:lpstr>
      <vt:lpstr>What is propaganda?</vt:lpstr>
      <vt:lpstr>Forms of Propaganda</vt:lpstr>
      <vt:lpstr>How did it start?</vt:lpstr>
      <vt:lpstr>Canada and propaganda</vt:lpstr>
      <vt:lpstr>Modern day propaganda</vt:lpstr>
      <vt:lpstr>References</vt:lpstr>
    </vt:vector>
  </TitlesOfParts>
  <Company>NBDOE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Propaganda</dc:title>
  <dc:creator>Student</dc:creator>
  <cp:lastModifiedBy>Gopee, David (ASD-N)</cp:lastModifiedBy>
  <cp:revision>19</cp:revision>
  <dcterms:created xsi:type="dcterms:W3CDTF">2013-12-02T13:09:40Z</dcterms:created>
  <dcterms:modified xsi:type="dcterms:W3CDTF">2013-12-10T13:20:22Z</dcterms:modified>
</cp:coreProperties>
</file>