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7" r:id="rId4"/>
    <p:sldId id="262" r:id="rId5"/>
    <p:sldId id="258" r:id="rId6"/>
    <p:sldId id="259" r:id="rId7"/>
    <p:sldId id="260" r:id="rId8"/>
    <p:sldId id="264" r:id="rId9"/>
    <p:sldId id="265" r:id="rId10"/>
    <p:sldId id="266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108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2A54-D46B-47B5-9C12-8F182C934495}" type="datetimeFigureOut">
              <a:rPr lang="en-US" smtClean="0"/>
              <a:t>12/9/2013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C154-550E-4B0E-BE2C-C6C8CBA72A7E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2A54-D46B-47B5-9C12-8F182C934495}" type="datetimeFigureOut">
              <a:rPr lang="en-US" smtClean="0"/>
              <a:t>12/9/2013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C154-550E-4B0E-BE2C-C6C8CBA72A7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2A54-D46B-47B5-9C12-8F182C934495}" type="datetimeFigureOut">
              <a:rPr lang="en-US" smtClean="0"/>
              <a:t>12/9/2013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C154-550E-4B0E-BE2C-C6C8CBA72A7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2A54-D46B-47B5-9C12-8F182C934495}" type="datetimeFigureOut">
              <a:rPr lang="en-US" smtClean="0"/>
              <a:t>12/9/2013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C154-550E-4B0E-BE2C-C6C8CBA72A7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2A54-D46B-47B5-9C12-8F182C934495}" type="datetimeFigureOut">
              <a:rPr lang="en-US" smtClean="0"/>
              <a:t>12/9/2013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C154-550E-4B0E-BE2C-C6C8CBA72A7E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2A54-D46B-47B5-9C12-8F182C934495}" type="datetimeFigureOut">
              <a:rPr lang="en-US" smtClean="0"/>
              <a:t>12/9/2013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C154-550E-4B0E-BE2C-C6C8CBA72A7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2A54-D46B-47B5-9C12-8F182C934495}" type="datetimeFigureOut">
              <a:rPr lang="en-US" smtClean="0"/>
              <a:t>12/9/2013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C154-550E-4B0E-BE2C-C6C8CBA72A7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2A54-D46B-47B5-9C12-8F182C934495}" type="datetimeFigureOut">
              <a:rPr lang="en-US" smtClean="0"/>
              <a:t>12/9/2013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C154-550E-4B0E-BE2C-C6C8CBA72A7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2A54-D46B-47B5-9C12-8F182C934495}" type="datetimeFigureOut">
              <a:rPr lang="en-US" smtClean="0"/>
              <a:t>12/9/2013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C154-550E-4B0E-BE2C-C6C8CBA72A7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2A54-D46B-47B5-9C12-8F182C934495}" type="datetimeFigureOut">
              <a:rPr lang="en-US" smtClean="0"/>
              <a:t>12/9/2013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76C154-550E-4B0E-BE2C-C6C8CBA72A7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52A54-D46B-47B5-9C12-8F182C934495}" type="datetimeFigureOut">
              <a:rPr lang="en-US" smtClean="0"/>
              <a:t>12/9/2013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C76C154-550E-4B0E-BE2C-C6C8CBA72A7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AC52A54-D46B-47B5-9C12-8F182C934495}" type="datetimeFigureOut">
              <a:rPr lang="en-US" smtClean="0"/>
              <a:t>12/9/2013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C76C154-550E-4B0E-BE2C-C6C8CBA72A7E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youtube.com/watch?v=Sv1niwxQgoY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Attack_on_Pearl_Harbor" TargetMode="External"/><Relationship Id="rId2" Type="http://schemas.openxmlformats.org/officeDocument/2006/relationships/hyperlink" Target="http://history1900s.about.com/od/worldwarii/a/Attack-Pearl-Harbor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Sv1niwxQgoY" TargetMode="External"/><Relationship Id="rId5" Type="http://schemas.openxmlformats.org/officeDocument/2006/relationships/hyperlink" Target="http://military.discovery.com/tv-shows/world-war-ii-in-color/videos/world-war-ii-in-color-pearl-harbor-attacked.htm" TargetMode="External"/><Relationship Id="rId4" Type="http://schemas.openxmlformats.org/officeDocument/2006/relationships/hyperlink" Target="http://www.defraudingamerica.com/navy_japanese_attack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military.discovery.com/tv-shows/world-war-ii-in-color/videos/world-war-ii-in-color-pearl-harbor-attacked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52400"/>
            <a:ext cx="7851648" cy="1828800"/>
          </a:xfrm>
        </p:spPr>
        <p:txBody>
          <a:bodyPr/>
          <a:lstStyle/>
          <a:p>
            <a:r>
              <a:rPr lang="en-US" dirty="0" smtClean="0"/>
              <a:t>Pearl Harbor Bombing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7467" y="6096000"/>
            <a:ext cx="7854696" cy="1752600"/>
          </a:xfrm>
        </p:spPr>
        <p:txBody>
          <a:bodyPr/>
          <a:lstStyle/>
          <a:p>
            <a:r>
              <a:rPr lang="en-US" dirty="0" smtClean="0"/>
              <a:t>Liam and Christopher</a:t>
            </a:r>
            <a:endParaRPr lang="en-US" dirty="0"/>
          </a:p>
        </p:txBody>
      </p:sp>
      <p:pic>
        <p:nvPicPr>
          <p:cNvPr id="1028" name="Picture 4" descr="http://www.defraudingamerica.com/Pearl%20Harbor%20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209800"/>
            <a:ext cx="4102142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defraudingamerica.com/Pearl%20Harbor%201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31945"/>
            <a:ext cx="4052249" cy="3184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846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Pearl Harbor Bombing Scene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www.youtube.com/watch?v=Sv1niwxQgoY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050" name="Picture 2" descr="Atatck on Pearl Harb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425388"/>
            <a:ext cx="5486400" cy="4432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622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history1900s.about.com/od/worldwarii/a/Attack-Pearl-Harbor.htm</a:t>
            </a:r>
            <a:r>
              <a:rPr lang="en-US" dirty="0" smtClean="0"/>
              <a:t> </a:t>
            </a:r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en.wikipedia.org/wiki/Attack_on_Pearl_Harbor</a:t>
            </a:r>
            <a:endParaRPr lang="en-US" dirty="0" smtClean="0"/>
          </a:p>
          <a:p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www.defraudingamerica.com/navy_japanese_attack.html</a:t>
            </a:r>
            <a:r>
              <a:rPr lang="en-US" dirty="0" smtClean="0"/>
              <a:t> </a:t>
            </a:r>
          </a:p>
          <a:p>
            <a:r>
              <a:rPr lang="en-US" dirty="0"/>
              <a:t> </a:t>
            </a:r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military.discovery.com/tv-shows/world-war-ii-in-color/videos/world-war-ii-in-color-pearl-harbor-attacked.htm</a:t>
            </a:r>
            <a:r>
              <a:rPr lang="en-US" dirty="0" smtClean="0"/>
              <a:t> </a:t>
            </a:r>
          </a:p>
          <a:p>
            <a:r>
              <a:rPr lang="en-US" dirty="0">
                <a:hlinkClick r:id="rId6"/>
              </a:rPr>
              <a:t>http://</a:t>
            </a:r>
            <a:r>
              <a:rPr lang="en-US" dirty="0" smtClean="0">
                <a:hlinkClick r:id="rId6"/>
              </a:rPr>
              <a:t>www.youtube.com/watch?v=Sv1niwxQgoY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069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military.discovery.com/tv-shows/world-war-ii-in-color/videos/world-war-ii-in-color-pearl-harbor-attacked.htm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22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December 7</a:t>
            </a:r>
            <a:r>
              <a:rPr lang="en-US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1941 was a day no American will forget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Japan launched a surprise military strike on the U.S Naval base at Pearl Harbor in Hawaii.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Japanese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commander Admiral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Nagumo, was expecting to hit the entire fleet on the base.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Fortunately for the U.S, not all of the aircraft carriers, and one of the battle ships were not in port.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Aircraft Carriers were his main target.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2561" y="4876801"/>
            <a:ext cx="263144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827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Bombs Away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Continued to attack and was about to launch his 1</a:t>
            </a:r>
            <a:r>
              <a:rPr lang="en-US" baseline="30000" dirty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wave of the 2 waves to be sent at the port.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First wave consisted of 183 fighters and torpedo bombers.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They struck the fleet in pearl harbor and they had also attacked the airfields in Hickam, Kaneohe and Ewa.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Second wave had been released and had 167 aircrafts, which then struck the exact same places as the first wave.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2" descr="100107-N-3666S-2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6693" y="5181600"/>
            <a:ext cx="3427307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5362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After 2 hours of bombing, more than 2400 Americans had died.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21 ships had either been sunk or damaged.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More than 188 U.S Aircrafts were destroyed.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2050" name="Picture 2" descr="http://www.defraudingamerica.com/Pearl%20Harbor%2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738" y="4038600"/>
            <a:ext cx="3789962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662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attack on Pearl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arbor was how the United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tates entered Word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 II.</a:t>
            </a:r>
          </a:p>
          <a:p>
            <a:r>
              <a:rPr lang="en-CA" dirty="0">
                <a:latin typeface="Times New Roman" pitchFamily="18" charset="0"/>
                <a:cs typeface="Times New Roman" pitchFamily="18" charset="0"/>
              </a:rPr>
              <a:t>President Roosevelt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declared war the following day Japan had bombed them.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1439" y="3714290"/>
            <a:ext cx="2667000" cy="31437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068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Japan attacked because they were tired of the negotiations with the U.S</a:t>
            </a:r>
          </a:p>
          <a:p>
            <a:r>
              <a:rPr lang="en-US" dirty="0" smtClean="0"/>
              <a:t>But the </a:t>
            </a:r>
            <a:r>
              <a:rPr lang="en-US" dirty="0"/>
              <a:t>main reason for the attack was over economic issues.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Negotiation's weren’t going so well</a:t>
            </a:r>
          </a:p>
          <a:p>
            <a:r>
              <a:rPr lang="en-US" dirty="0"/>
              <a:t>The Japanese were interested in the Hawaiian islands since the islands </a:t>
            </a:r>
            <a:r>
              <a:rPr lang="en-US" dirty="0" smtClean="0"/>
              <a:t>were especially important to </a:t>
            </a:r>
            <a:r>
              <a:rPr lang="en-US" dirty="0"/>
              <a:t>the U.S. </a:t>
            </a:r>
            <a:r>
              <a:rPr lang="en-US" dirty="0" smtClean="0"/>
              <a:t>since 1898.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3318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Japan wanted to continue their expansion on Asia, while the United States were placing restrictions on them, hoping to stop Japans aggression.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Although the attack on Pearl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arbor was a surprise from the Japanese the U.S and Japan were edging towards war for decades.</a:t>
            </a:r>
          </a:p>
        </p:txBody>
      </p:sp>
    </p:spTree>
    <p:extLst>
      <p:ext uri="{BB962C8B-B14F-4D97-AF65-F5344CB8AC3E}">
        <p14:creationId xmlns:p14="http://schemas.microsoft.com/office/powerpoint/2010/main" val="129526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3 days later, on December 11</a:t>
            </a:r>
            <a:r>
              <a:rPr lang="en-US" baseline="30000" dirty="0" smtClean="0"/>
              <a:t>th</a:t>
            </a:r>
            <a:r>
              <a:rPr lang="en-US" dirty="0" smtClean="0"/>
              <a:t>, Japans biggest allies, Germany and Italy declared war on the United States</a:t>
            </a:r>
          </a:p>
          <a:p>
            <a:pPr algn="just"/>
            <a:r>
              <a:rPr lang="en-US" dirty="0" smtClean="0"/>
              <a:t>The U.S responded immediately by declaring war on Germany and Italy.</a:t>
            </a:r>
            <a:endParaRPr lang="en-US" dirty="0"/>
          </a:p>
        </p:txBody>
      </p:sp>
      <p:pic>
        <p:nvPicPr>
          <p:cNvPr id="1026" name="Picture 2" descr="World War I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495800"/>
            <a:ext cx="6456809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683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109</TotalTime>
  <Words>373</Words>
  <Application>Microsoft Office PowerPoint</Application>
  <PresentationFormat>On-screen Show (4:3)</PresentationFormat>
  <Paragraphs>37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Pearl Harbor Bombing</vt:lpstr>
      <vt:lpstr>Video </vt:lpstr>
      <vt:lpstr>Information </vt:lpstr>
      <vt:lpstr>Bombs Away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Pearl Harbor Bombing Scene</vt:lpstr>
      <vt:lpstr>Sources</vt:lpstr>
    </vt:vector>
  </TitlesOfParts>
  <Company>NBDOE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Pearl Harbor</dc:title>
  <dc:creator>Student</dc:creator>
  <cp:lastModifiedBy>Gopee, David (ASD-N)</cp:lastModifiedBy>
  <cp:revision>12</cp:revision>
  <dcterms:created xsi:type="dcterms:W3CDTF">2013-12-02T12:55:53Z</dcterms:created>
  <dcterms:modified xsi:type="dcterms:W3CDTF">2013-12-09T12:52:38Z</dcterms:modified>
</cp:coreProperties>
</file>