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>
        <p:scale>
          <a:sx n="100" d="100"/>
          <a:sy n="100" d="100"/>
        </p:scale>
        <p:origin x="-38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C2AD0-8A9B-4155-9498-3820BB07C66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25BD6-29BB-4A76-AE8F-0ADCD8369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1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5BD6-29BB-4A76-AE8F-0ADCD83695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8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A165B8E-B88E-41E3-9BB8-0F7B6A7952C4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9FB0947-75E5-4A5D-B51C-C4CD227405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Little_Boy_Internal_Components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2637" y="2209800"/>
            <a:ext cx="3570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Hiroshima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9429" y="377791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By: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Jalen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Bowers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US, with assistance from the UK, and Canada, developed the worlds first two atomic bombs, under what they called, ‘The Manhattan Project.’</a:t>
            </a:r>
          </a:p>
          <a:p>
            <a:r>
              <a:rPr lang="en-US" dirty="0" smtClean="0"/>
              <a:t>The project employed over 130,000 people, and  the US over $2 Billion dollars.</a:t>
            </a:r>
          </a:p>
          <a:p>
            <a:r>
              <a:rPr lang="en-US" dirty="0" smtClean="0"/>
              <a:t>US President Truman made the decision to drop the bombs. He stated that his intention were to “Bring about a quick resolution of the war by inflicting destruction, and instilling fear of further destruction that was sufficient to cause Japan to surrender.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Bombings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4876799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During WW2, Hiroshima contained massive stockpiles of military supplies. It was also a very important communications center. It was also a key port for supplies.</a:t>
            </a:r>
          </a:p>
          <a:p>
            <a:r>
              <a:rPr lang="en-US" dirty="0" smtClean="0"/>
              <a:t>Americans knew that the bombing of Hiroshima would result in the loss of WW2 for Japan. Which is why they decided to nuke it, and not another city, like Tokyo.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Hiroshima during WW2</a:t>
            </a:r>
            <a:endParaRPr lang="en-US" dirty="0"/>
          </a:p>
        </p:txBody>
      </p:sp>
      <p:pic>
        <p:nvPicPr>
          <p:cNvPr id="1026" name="Picture 2" descr="http://inapcache.boston.com/universal/site_graphics/blogs/bigpicture/hiroshima_08_05/h31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701" y="3124200"/>
            <a:ext cx="3863116" cy="250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09800"/>
            <a:ext cx="5091953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US decided on dropping Atom bombs on Japan for a few main reasons.</a:t>
            </a:r>
          </a:p>
          <a:p>
            <a:r>
              <a:rPr lang="en-US" dirty="0" smtClean="0"/>
              <a:t>They didn’t want to invade, as it was apparent that thousands of American lives would be lost.</a:t>
            </a:r>
          </a:p>
          <a:p>
            <a:r>
              <a:rPr lang="en-US" dirty="0" smtClean="0"/>
              <a:t>They had figured that this bomb would deliver massive damage to Japan, and that it would end WW2.</a:t>
            </a:r>
          </a:p>
          <a:p>
            <a:r>
              <a:rPr lang="en-US" dirty="0" smtClean="0"/>
              <a:t>Japan had declined a declaration stating their surrender. The US’s ultimatum if they declined was that Japan would suffer “Prompt and Utter Destruction”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953844"/>
          </a:xfrm>
        </p:spPr>
        <p:txBody>
          <a:bodyPr/>
          <a:lstStyle/>
          <a:p>
            <a:r>
              <a:rPr lang="en-US" dirty="0" smtClean="0"/>
              <a:t>Reasoning for Using the Atom Bomb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2776537"/>
            <a:ext cx="3547035" cy="240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44196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B-29 Super fortress bomber, named the “Enola Gay” was chosen to drop the first bomb on Hiroshima.</a:t>
            </a:r>
          </a:p>
          <a:p>
            <a:r>
              <a:rPr lang="en-US" dirty="0" smtClean="0"/>
              <a:t>The bomb was dropped on August 6</a:t>
            </a:r>
            <a:r>
              <a:rPr lang="en-US" baseline="30000" dirty="0" smtClean="0"/>
              <a:t>th</a:t>
            </a:r>
            <a:r>
              <a:rPr lang="en-US" dirty="0" smtClean="0"/>
              <a:t>, 1945, by Paul W. Tibbets &amp; the crew of the Enola Gay.</a:t>
            </a:r>
          </a:p>
          <a:p>
            <a:r>
              <a:rPr lang="en-US" dirty="0" smtClean="0"/>
              <a:t>The bomb was nicknames “Little Boy.” After Elisha Cook Jr.’s character, in the movie “The Maltese Falcon.”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of th</a:t>
            </a:r>
            <a:r>
              <a:rPr lang="en-US" dirty="0" smtClean="0"/>
              <a:t>e Bomb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ttle Boy Internal Component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0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r>
              <a:rPr lang="en-US" dirty="0" smtClean="0"/>
              <a:t>The estimated total of deaths from the bomb, was somewhere in the range of 230,000. Keep in mind this is from the explosion alone. A lot of these deaths occurred when peoples houses collapsed on them. </a:t>
            </a:r>
          </a:p>
          <a:p>
            <a:r>
              <a:rPr lang="en-US" dirty="0" smtClean="0"/>
              <a:t>Of the cities 90,000 some buildings, around 60,000 were destroyed by the explosion. This left the wounded survivors left homeless. </a:t>
            </a:r>
          </a:p>
          <a:p>
            <a:r>
              <a:rPr lang="en-US" dirty="0" smtClean="0"/>
              <a:t>Many died even years later after the bomb dropped, because the radiation was giving many people cancer, &amp; other life threatening health issues.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5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4.mm.bing.net/th?id=H.4581043372753803&amp;w=211&amp;h=111&amp;c=7&amp;rs=1&amp;url=http%3a%2f%2fwww.thehypertexts.com%2fHiroshima%2520Poetry%2520Prose%2520and%2520Art.htm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771" y="3933825"/>
            <a:ext cx="4816213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2.mm.bing.net/th?id=H.4623658044490977&amp;w=168&amp;h=150&amp;c=7&amp;rs=1&amp;url=http%3a%2f%2fsociety.ezinemark.com%2fadversity-evidence-atomic-bombings-of-hiroshima-and-nagasaki-77365b3a4797.html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4324"/>
            <a:ext cx="3642360" cy="325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s1.mm.bing.net/th?id=H.4685737530493728&amp;w=244&amp;h=155&amp;c=7&amp;rs=1&amp;url=http%3a%2f%2frogerhollander.wordpress.com%2f2011%2f08%2f05%2fhow-the-us-hid-shocking-hiroshima-footage-for-decades%2f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081"/>
            <a:ext cx="500806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1.mm.bing.net/th?id=H.4896775044401508&amp;w=207&amp;h=152&amp;c=7&amp;rs=1&amp;url=http%3a%2f%2ffilipspagnoli.wordpress.com%2f2009%2f05%2f25%2ficonic-images-of-human-rights-violations-9-hiroshima%2f&amp;pid=1.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885" y="3771900"/>
            <a:ext cx="363203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4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146</TotalTime>
  <Words>416</Words>
  <Application>Microsoft Office PowerPoint</Application>
  <PresentationFormat>On-screen Show 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PowerPoint Presentation</vt:lpstr>
      <vt:lpstr>Before the Bombings</vt:lpstr>
      <vt:lpstr>Hiroshima during WW2</vt:lpstr>
      <vt:lpstr>Reasoning for Using the Atom Bomb</vt:lpstr>
      <vt:lpstr>Delivery of the Bomb</vt:lpstr>
      <vt:lpstr>PowerPoint Presentation</vt:lpstr>
      <vt:lpstr>Aftermath</vt:lpstr>
      <vt:lpstr>PowerPoint Presentation</vt:lpstr>
      <vt:lpstr>PowerPoint Presentation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10</cp:revision>
  <dcterms:created xsi:type="dcterms:W3CDTF">2013-12-02T12:53:21Z</dcterms:created>
  <dcterms:modified xsi:type="dcterms:W3CDTF">2013-12-09T18:44:22Z</dcterms:modified>
</cp:coreProperties>
</file>