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18AF3-4CC6-49FC-9EE2-0EC287DFC548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0A1A-8A5A-4CF4-A309-AB73160EDC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18AF3-4CC6-49FC-9EE2-0EC287DFC548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0A1A-8A5A-4CF4-A309-AB73160EDC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18AF3-4CC6-49FC-9EE2-0EC287DFC548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0A1A-8A5A-4CF4-A309-AB73160EDC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18AF3-4CC6-49FC-9EE2-0EC287DFC548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0A1A-8A5A-4CF4-A309-AB73160EDC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18AF3-4CC6-49FC-9EE2-0EC287DFC548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0A1A-8A5A-4CF4-A309-AB73160EDC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18AF3-4CC6-49FC-9EE2-0EC287DFC548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0A1A-8A5A-4CF4-A309-AB73160EDC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18AF3-4CC6-49FC-9EE2-0EC287DFC548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0A1A-8A5A-4CF4-A309-AB73160EDC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18AF3-4CC6-49FC-9EE2-0EC287DFC548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0A1A-8A5A-4CF4-A309-AB73160EDC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18AF3-4CC6-49FC-9EE2-0EC287DFC548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0A1A-8A5A-4CF4-A309-AB73160EDC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18AF3-4CC6-49FC-9EE2-0EC287DFC548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0A1A-8A5A-4CF4-A309-AB73160EDC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18AF3-4CC6-49FC-9EE2-0EC287DFC548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0A1A-8A5A-4CF4-A309-AB73160EDC72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53718AF3-4CC6-49FC-9EE2-0EC287DFC548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308E0A1A-8A5A-4CF4-A309-AB73160EDC72}" type="slidenum">
              <a:rPr lang="en-US" smtClean="0"/>
              <a:t>‹#›</a:t>
            </a:fld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youtube.com/watch?v=1ew20QbPvO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ta.ca/library/courage/canadasroleinwwii.html" TargetMode="External"/><Relationship Id="rId2" Type="http://schemas.openxmlformats.org/officeDocument/2006/relationships/hyperlink" Target="http://www.warmuseum.ca/cwm/exhibitions/guerre/canada-at-war-e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Canada At War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Alex Layton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57200"/>
            <a:ext cx="5379634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066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Canada at War?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Canada </a:t>
            </a:r>
            <a:r>
              <a:rPr lang="en-US" dirty="0"/>
              <a:t>entered the 1939-1945 War on 10th September 1939</a:t>
            </a:r>
            <a:r>
              <a:rPr lang="en-US" dirty="0" smtClean="0"/>
              <a:t>. 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/>
              <a:t>Canada wanted to remain out of war and appease the Nazi's like all the other governments did at that time realized reluctantly that they had to defeat Hitler at war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Royal Canadian Air Force (RCAF)</a:t>
            </a:r>
          </a:p>
        </p:txBody>
      </p:sp>
    </p:spTree>
    <p:extLst>
      <p:ext uri="{BB962C8B-B14F-4D97-AF65-F5344CB8AC3E}">
        <p14:creationId xmlns:p14="http://schemas.microsoft.com/office/powerpoint/2010/main" val="393069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Canada’s commitment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/>
              <a:t>When </a:t>
            </a:r>
            <a:r>
              <a:rPr lang="en-US" dirty="0" smtClean="0"/>
              <a:t>Britain </a:t>
            </a:r>
            <a:r>
              <a:rPr lang="en-US" dirty="0"/>
              <a:t>was at war, Canada was also at war automatically. But Canadians would determine the extent of their own commitment.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In the war 619,000 Canadians in </a:t>
            </a:r>
            <a:r>
              <a:rPr lang="en-US" dirty="0"/>
              <a:t>the </a:t>
            </a:r>
            <a:r>
              <a:rPr lang="en-US" dirty="0" smtClean="0"/>
              <a:t>Expeditionary Force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before Pearl Harbor, apparently a lot of US men went north to join up with the </a:t>
            </a:r>
            <a:r>
              <a:rPr lang="en-US" dirty="0" smtClean="0"/>
              <a:t>Canadians</a:t>
            </a:r>
            <a:endParaRPr lang="en-US" dirty="0"/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04950"/>
            <a:ext cx="9144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599"/>
            <a:ext cx="1295400" cy="2045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999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Canada War On Sea and 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the </a:t>
            </a:r>
            <a:r>
              <a:rPr lang="en-US" dirty="0"/>
              <a:t>Royal Canadian Navy (</a:t>
            </a:r>
            <a:r>
              <a:rPr lang="en-US" dirty="0" smtClean="0"/>
              <a:t>RCN)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grew to a strength of nearly 100,000 personnel and nearly 400 vessels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Canada’s land force 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The Cost of </a:t>
            </a:r>
            <a:r>
              <a:rPr lang="en-US" dirty="0" smtClean="0"/>
              <a:t>Battle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/>
              <a:t>Some Canadian units played a prominent part in the liberation of the Netherlands while others went on to participate in the Battle of Germany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3164" y="5143500"/>
            <a:ext cx="26670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s://encrypted-tbn1.gstatic.com/images?q=tbn:ANd9GcQobQd-8Cuzo-M-2EdifdSG-k_2pREe95epkAtDF0i6uNtzAGo6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895600"/>
            <a:ext cx="2362200" cy="1485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62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Canada’s Air 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/>
              <a:t>Royal Canadian Air Force (RCAF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ran the Commonwealth </a:t>
            </a:r>
            <a:r>
              <a:rPr lang="en-US" dirty="0"/>
              <a:t>Air Training Plan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based at home was the hunting of U-Boats in the North Atlantic, its most important area of operations was Europe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U-boat</a:t>
            </a:r>
            <a:r>
              <a:rPr lang="en-US" dirty="0"/>
              <a:t>, </a:t>
            </a:r>
            <a:r>
              <a:rPr lang="en-US" dirty="0" smtClean="0"/>
              <a:t>a German </a:t>
            </a:r>
            <a:r>
              <a:rPr lang="en-US" dirty="0"/>
              <a:t>submarine.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14505"/>
            <a:ext cx="27622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5119255"/>
            <a:ext cx="259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846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Canada’s Involvement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/>
              <a:t>•The 1st Canadian Army was instrumental in the Liberation of Holland in May </a:t>
            </a:r>
            <a:r>
              <a:rPr lang="en-US" dirty="0" smtClean="0"/>
              <a:t>1945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/>
              <a:t>•More than one million Canadians served in the Second World War and approximately 45,000 gave their lives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Video </a:t>
            </a:r>
            <a:r>
              <a:rPr lang="en-US" dirty="0"/>
              <a:t>on WW2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www.youtube.com/watch?v=1ew20QbPvOE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5190548"/>
            <a:ext cx="27051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08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www.warmuseum.ca/cwm/exhibitions/guerre/canada-at-war-e.aspx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www.mta.ca/library/courage/canadasroleinwwii.html</a:t>
            </a:r>
            <a:endParaRPr lang="en-US" dirty="0" smtClean="0"/>
          </a:p>
          <a:p>
            <a:r>
              <a:rPr lang="en-US" dirty="0" smtClean="0"/>
              <a:t>youtube.com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533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TC102455610[[fn=Autumn]]</Template>
  <TotalTime>171</TotalTime>
  <Words>259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Autumn</vt:lpstr>
      <vt:lpstr>Canada At War</vt:lpstr>
      <vt:lpstr>Canada at War?</vt:lpstr>
      <vt:lpstr>Canada’s commitment</vt:lpstr>
      <vt:lpstr>Canada War On Sea and land</vt:lpstr>
      <vt:lpstr>Canada’s Air Force</vt:lpstr>
      <vt:lpstr>Canada’s Involvement </vt:lpstr>
      <vt:lpstr>Sources </vt:lpstr>
    </vt:vector>
  </TitlesOfParts>
  <Company>NBDOE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Canada At War</dc:title>
  <dc:creator>Student</dc:creator>
  <cp:lastModifiedBy>Gopee, David (ASD-N)</cp:lastModifiedBy>
  <cp:revision>16</cp:revision>
  <dcterms:created xsi:type="dcterms:W3CDTF">2013-12-03T18:15:54Z</dcterms:created>
  <dcterms:modified xsi:type="dcterms:W3CDTF">2013-12-09T19:10:48Z</dcterms:modified>
</cp:coreProperties>
</file>