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9" r:id="rId11"/>
    <p:sldId id="268" r:id="rId12"/>
    <p:sldId id="267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5C420-43D0-41B0-9C99-B2ACEA050441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BE980-1507-414A-ACDF-DE947F29D4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5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BE980-1507-414A-ACDF-DE947F29D44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3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8E620B3-7EDA-400A-8BB2-8EC07DCB72EB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29DC4AF-1F29-4F90-8B89-E4AA6D7E4A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20B3-7EDA-400A-8BB2-8EC07DCB72EB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4AF-1F29-4F90-8B89-E4AA6D7E4A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20B3-7EDA-400A-8BB2-8EC07DCB72EB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4AF-1F29-4F90-8B89-E4AA6D7E4A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8E620B3-7EDA-400A-8BB2-8EC07DCB72EB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4AF-1F29-4F90-8B89-E4AA6D7E4A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8E620B3-7EDA-400A-8BB2-8EC07DCB72EB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29DC4AF-1F29-4F90-8B89-E4AA6D7E4A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8E620B3-7EDA-400A-8BB2-8EC07DCB72EB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29DC4AF-1F29-4F90-8B89-E4AA6D7E4A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8E620B3-7EDA-400A-8BB2-8EC07DCB72EB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29DC4AF-1F29-4F90-8B89-E4AA6D7E4AB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20B3-7EDA-400A-8BB2-8EC07DCB72EB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4AF-1F29-4F90-8B89-E4AA6D7E4A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8E620B3-7EDA-400A-8BB2-8EC07DCB72EB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29DC4AF-1F29-4F90-8B89-E4AA6D7E4A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8E620B3-7EDA-400A-8BB2-8EC07DCB72EB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29DC4AF-1F29-4F90-8B89-E4AA6D7E4AB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8E620B3-7EDA-400A-8BB2-8EC07DCB72EB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29DC4AF-1F29-4F90-8B89-E4AA6D7E4AB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8E620B3-7EDA-400A-8BB2-8EC07DCB72EB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29DC4AF-1F29-4F90-8B89-E4AA6D7E4AB8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hitler.org/writings/Mein_Kampf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history1900s.about.com/od/hitleradolf/a/Hitler-Facts.htm" TargetMode="External"/><Relationship Id="rId13" Type="http://schemas.openxmlformats.org/officeDocument/2006/relationships/hyperlink" Target="http://www.educationforum.co.uk/long.jpg" TargetMode="External"/><Relationship Id="rId18" Type="http://schemas.openxmlformats.org/officeDocument/2006/relationships/hyperlink" Target="http://kosherdelight.com/Holocaust_Yellow_Star.shtm" TargetMode="External"/><Relationship Id="rId3" Type="http://schemas.openxmlformats.org/officeDocument/2006/relationships/hyperlink" Target="http://www.biography.com/people/adolf-hitler-9340144" TargetMode="External"/><Relationship Id="rId7" Type="http://schemas.openxmlformats.org/officeDocument/2006/relationships/hyperlink" Target="http://answers.yahoo.com/question/index?qid=20081121131437AAKGiPI" TargetMode="External"/><Relationship Id="rId12" Type="http://schemas.openxmlformats.org/officeDocument/2006/relationships/hyperlink" Target="http://www.bbc.co.uk/history/people/adolf_hitler" TargetMode="External"/><Relationship Id="rId17" Type="http://schemas.openxmlformats.org/officeDocument/2006/relationships/hyperlink" Target="http://www.loc.gov/rr/frd/Military_Law/NT-indictments-1.html" TargetMode="External"/><Relationship Id="rId2" Type="http://schemas.openxmlformats.org/officeDocument/2006/relationships/hyperlink" Target="http://www.jewishvirtuallibrary.org/jsource/Holocaust/hitler.html" TargetMode="External"/><Relationship Id="rId16" Type="http://schemas.openxmlformats.org/officeDocument/2006/relationships/hyperlink" Target="http://www.frontpagemag.com/2013/dgreenfield/the-story-of-a-holocaust-survivor-from-benghaz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story1900s.about.com/od/holocaust/a/holocaustfacts.htm" TargetMode="External"/><Relationship Id="rId11" Type="http://schemas.openxmlformats.org/officeDocument/2006/relationships/hyperlink" Target="http://sitemaker.umich.edu/rememberingnazism/popular_appeal" TargetMode="External"/><Relationship Id="rId5" Type="http://schemas.openxmlformats.org/officeDocument/2006/relationships/hyperlink" Target="http://en.wikipedia.org/wiki/Mein_Kampf" TargetMode="External"/><Relationship Id="rId15" Type="http://schemas.openxmlformats.org/officeDocument/2006/relationships/hyperlink" Target="http://www.historyplace.com/worldwar2/triumph/tr-fuehrer.htm" TargetMode="External"/><Relationship Id="rId10" Type="http://schemas.openxmlformats.org/officeDocument/2006/relationships/hyperlink" Target="http://www.telegraph.co.uk/culture/books/booknews/8006264/Adolf-Hitler-was-a-cowardly-pig-according-to-fellow-First-World-War-soldiers.html" TargetMode="External"/><Relationship Id="rId19" Type="http://schemas.openxmlformats.org/officeDocument/2006/relationships/hyperlink" Target="http://hitlertriumphant.wordpress.com/hitler-becomes-fuhrer/" TargetMode="External"/><Relationship Id="rId4" Type="http://schemas.openxmlformats.org/officeDocument/2006/relationships/hyperlink" Target="http://homepage.eircom.net/~finnegam/war/adolf_hitler.htm" TargetMode="External"/><Relationship Id="rId9" Type="http://schemas.openxmlformats.org/officeDocument/2006/relationships/hyperlink" Target="http://ayay.co.uk/backgrounds/historical/nazi_third_reich/hitler-as-a-baby.jpg" TargetMode="External"/><Relationship Id="rId14" Type="http://schemas.openxmlformats.org/officeDocument/2006/relationships/hyperlink" Target="https://wh2012mikedevinluke.wikispaces.com/The+West+Between+War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outube.com/watch?v=HoZw9xz0OY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788860"/>
            <a:ext cx="8412956" cy="17526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By: Carlie and Alanna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19" y="3899535"/>
            <a:ext cx="2819400" cy="274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7996" y="1219200"/>
            <a:ext cx="752802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ritannic Bold" panose="020B0903060703020204" pitchFamily="34" charset="0"/>
                <a:ea typeface="Adobe Fangsong Std R" pitchFamily="18" charset="-128"/>
              </a:rPr>
              <a:t>Adolf Hitler</a:t>
            </a:r>
            <a:endParaRPr lang="en-US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ritannic Bold" panose="020B0903060703020204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53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330"/>
            <a:ext cx="8229600" cy="4572000"/>
          </a:xfrm>
        </p:spPr>
        <p:txBody>
          <a:bodyPr>
            <a:norm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Mien Kampf was a book written by Hitler himself, it was published on July 18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, 1925. </a:t>
            </a:r>
          </a:p>
          <a:p>
            <a:r>
              <a:rPr lang="en-US" sz="1400" dirty="0" smtClean="0"/>
              <a:t>Mien Kampf means “My Struggles.”</a:t>
            </a:r>
          </a:p>
          <a:p>
            <a:r>
              <a:rPr lang="en-US" sz="1400" dirty="0" smtClean="0"/>
              <a:t>You can’t have Mein Kampf  in some parts of Europe, and owning and buying the book is illegal in Germany, the Netherlands, and Austria and France.</a:t>
            </a:r>
          </a:p>
          <a:p>
            <a:r>
              <a:rPr lang="en-US" sz="1400" dirty="0" smtClean="0"/>
              <a:t>Hitler uses Mien Kampf to describe and explain his plan ultimate plan</a:t>
            </a:r>
          </a:p>
          <a:p>
            <a:r>
              <a:rPr lang="en-US" sz="1400" dirty="0" smtClean="0"/>
              <a:t>For example in </a:t>
            </a:r>
            <a:r>
              <a:rPr lang="en-US" sz="1400" dirty="0"/>
              <a:t>Mein Kampf </a:t>
            </a:r>
            <a:r>
              <a:rPr lang="en-US" sz="1400" dirty="0" smtClean="0"/>
              <a:t>Hitler said that</a:t>
            </a:r>
            <a:r>
              <a:rPr lang="en-US" sz="1400" dirty="0"/>
              <a:t>: </a:t>
            </a:r>
            <a:r>
              <a:rPr lang="en-US" sz="1400" dirty="0" smtClean="0"/>
              <a:t>“…If </a:t>
            </a:r>
            <a:r>
              <a:rPr lang="en-US" sz="1400" dirty="0"/>
              <a:t>he won power Hitler promised to occupy Russian land that would provide protection and lebensraum (living space) for the German people. This action would help to destroy the Jewish/Marxist attempt to control the </a:t>
            </a:r>
            <a:r>
              <a:rPr lang="en-US" sz="1400" dirty="0" smtClean="0"/>
              <a:t>world” "The </a:t>
            </a:r>
            <a:r>
              <a:rPr lang="en-US" sz="1400" dirty="0"/>
              <a:t>Russian Empire in the East is ripe for collapse; and the end of the Jewish domination of Russia will also be the end of Russia as a state</a:t>
            </a:r>
            <a:r>
              <a:rPr lang="en-US" sz="1400" dirty="0" smtClean="0"/>
              <a:t>.“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In Mien Kampf, Hitler never stated his hate for Jewish people straight out. However  </a:t>
            </a:r>
            <a:r>
              <a:rPr lang="en-US" sz="1400" dirty="0"/>
              <a:t>h</a:t>
            </a:r>
            <a:r>
              <a:rPr lang="en-US" sz="1400" dirty="0" smtClean="0"/>
              <a:t>e does uses very hateful explanations throughout. </a:t>
            </a:r>
            <a:r>
              <a:rPr lang="en-US" sz="1400" dirty="0"/>
              <a:t>For example, </a:t>
            </a:r>
            <a:r>
              <a:rPr lang="en-US" sz="1400" dirty="0" smtClean="0"/>
              <a:t>“to </a:t>
            </a:r>
            <a:r>
              <a:rPr lang="en-US" sz="1400" dirty="0"/>
              <a:t>what an extent the Jew takes over foreign culture, imitating or rather ruining </a:t>
            </a:r>
            <a:r>
              <a:rPr lang="en-US" sz="1400" dirty="0" smtClean="0"/>
              <a:t>it…”.</a:t>
            </a:r>
          </a:p>
          <a:p>
            <a:pPr marL="64008" indent="0">
              <a:buNone/>
            </a:pP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2286000" y="381000"/>
            <a:ext cx="4216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Mien Kampf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93981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hlinkClick r:id="rId2"/>
              </a:rPr>
              <a:t>http://www.hitler.org/writings/Mein_Kampf/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92" y="4634044"/>
            <a:ext cx="1744991" cy="216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5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72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Holocaust began in 1933, following Hitler’s rise to power in Germany.</a:t>
            </a:r>
          </a:p>
          <a:p>
            <a:r>
              <a:rPr lang="en-US" sz="1600" dirty="0"/>
              <a:t>Holocaust means “sacrifice by fire.” </a:t>
            </a:r>
          </a:p>
          <a:p>
            <a:r>
              <a:rPr lang="en-US" sz="1600" dirty="0" smtClean="0"/>
              <a:t>Hitler’s political party (Nazis), targeted Jews, Gypsies, homosexuals, Jehovah’s  Witnesses, and disabled people.</a:t>
            </a:r>
          </a:p>
          <a:p>
            <a:r>
              <a:rPr lang="en-US" sz="1600" dirty="0" smtClean="0"/>
              <a:t>Hitler had these people sent to concentration camps. </a:t>
            </a:r>
          </a:p>
          <a:p>
            <a:r>
              <a:rPr lang="en-US" sz="1600" dirty="0" smtClean="0"/>
              <a:t>People who went against the Nazis were sent to  these camps to be murdered or to do labor.</a:t>
            </a:r>
          </a:p>
          <a:p>
            <a:r>
              <a:rPr lang="en-US" sz="1600" dirty="0" smtClean="0"/>
              <a:t>11 million people died in the Holocaust, and 6 million were Jewish.</a:t>
            </a:r>
          </a:p>
          <a:p>
            <a:pPr marL="64008" indent="0">
              <a:buNone/>
            </a:pPr>
            <a:endParaRPr lang="en-US" sz="1600" dirty="0" smtClean="0"/>
          </a:p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0328" y="391546"/>
            <a:ext cx="61847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Basic Background on Hitler</a:t>
            </a:r>
          </a:p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and the Holocaust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09924"/>
            <a:ext cx="3657600" cy="239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04" y="4409924"/>
            <a:ext cx="3505596" cy="248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1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Hitler had a great hatred to Jews.</a:t>
            </a:r>
          </a:p>
          <a:p>
            <a:r>
              <a:rPr lang="en-US" sz="1600" dirty="0"/>
              <a:t>Hitler loved art and was rejected from an art school in Vienna. He blamed it on the acceptance panel, saying they must have been Jewish. </a:t>
            </a:r>
          </a:p>
          <a:p>
            <a:r>
              <a:rPr lang="en-US" sz="1600" dirty="0" smtClean="0"/>
              <a:t>In </a:t>
            </a:r>
            <a:r>
              <a:rPr lang="en-US" sz="1600" dirty="0"/>
              <a:t>March 1938, Hitler was able to </a:t>
            </a:r>
            <a:r>
              <a:rPr lang="en-US" sz="1600" dirty="0" smtClean="0"/>
              <a:t>take over Austria </a:t>
            </a:r>
            <a:r>
              <a:rPr lang="en-US" sz="1600" dirty="0"/>
              <a:t>into </a:t>
            </a:r>
            <a:r>
              <a:rPr lang="en-US" sz="1600" dirty="0" smtClean="0"/>
              <a:t>without </a:t>
            </a:r>
            <a:r>
              <a:rPr lang="en-US" sz="1600" dirty="0"/>
              <a:t>firing a single shot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On </a:t>
            </a:r>
            <a:r>
              <a:rPr lang="en-US" sz="1600" dirty="0"/>
              <a:t>July 20, 1944, Hitler barely survived an assassination attempt. One of his </a:t>
            </a:r>
            <a:r>
              <a:rPr lang="en-US" sz="1600" dirty="0" smtClean="0"/>
              <a:t>best military </a:t>
            </a:r>
            <a:r>
              <a:rPr lang="en-US" sz="1600" dirty="0"/>
              <a:t>officers had </a:t>
            </a:r>
            <a:r>
              <a:rPr lang="en-US" sz="1600" dirty="0" smtClean="0"/>
              <a:t>put a </a:t>
            </a:r>
            <a:r>
              <a:rPr lang="en-US" sz="1600" dirty="0"/>
              <a:t>suitcase bomb under the table during a conference </a:t>
            </a:r>
            <a:r>
              <a:rPr lang="en-US" sz="1600" dirty="0" smtClean="0"/>
              <a:t>meeting.</a:t>
            </a:r>
          </a:p>
          <a:p>
            <a:r>
              <a:rPr lang="en-US" sz="1600" dirty="0" smtClean="0"/>
              <a:t>April </a:t>
            </a:r>
            <a:r>
              <a:rPr lang="en-US" sz="1600" dirty="0"/>
              <a:t>30, 1945, </a:t>
            </a:r>
            <a:r>
              <a:rPr lang="en-US" sz="1600" dirty="0" smtClean="0"/>
              <a:t>Hitler and Eva committed suicide together.</a:t>
            </a:r>
          </a:p>
          <a:p>
            <a:r>
              <a:rPr lang="en-US" sz="1600" dirty="0" smtClean="0"/>
              <a:t>Hitler left behind a legacy of killing millions of people, was a great dictator, and speaker.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543041" y="533400"/>
            <a:ext cx="8002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Facts About Adolf Hitler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17473"/>
            <a:ext cx="2663109" cy="196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17473"/>
            <a:ext cx="2247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8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www.jewishvirtuallibrary.org/jsource/Holocaust/hitler.html</a:t>
            </a:r>
            <a:endParaRPr lang="en-US" sz="1800" dirty="0" smtClean="0"/>
          </a:p>
          <a:p>
            <a:r>
              <a:rPr lang="en-US" sz="1800" u="sng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Hitler dictator notes on JMH website</a:t>
            </a:r>
          </a:p>
          <a:p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www.biography.com/people/adolf-hitler-9340144</a:t>
            </a:r>
            <a:endParaRPr lang="en-US" sz="1800" dirty="0" smtClean="0"/>
          </a:p>
          <a:p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://homepage.eircom.net/~</a:t>
            </a:r>
            <a:r>
              <a:rPr lang="en-US" sz="1800" dirty="0" smtClean="0">
                <a:hlinkClick r:id="rId4"/>
              </a:rPr>
              <a:t>finnegam/war/adolf_hitler.htm</a:t>
            </a:r>
            <a:endParaRPr lang="en-US" sz="1800" dirty="0" smtClean="0"/>
          </a:p>
          <a:p>
            <a:r>
              <a:rPr lang="en-US" sz="1800" dirty="0" smtClean="0">
                <a:hlinkClick r:id="rId5"/>
              </a:rPr>
              <a:t>http</a:t>
            </a:r>
            <a:r>
              <a:rPr lang="en-US" sz="1800" dirty="0">
                <a:hlinkClick r:id="rId5"/>
              </a:rPr>
              <a:t>://</a:t>
            </a:r>
            <a:r>
              <a:rPr lang="en-US" sz="1800" dirty="0" smtClean="0">
                <a:hlinkClick r:id="rId5"/>
              </a:rPr>
              <a:t>en.wikipedia.org/wiki/Mein_Kampf</a:t>
            </a:r>
            <a:endParaRPr lang="en-US" sz="1800" dirty="0" smtClean="0"/>
          </a:p>
          <a:p>
            <a:r>
              <a:rPr lang="en-US" sz="1600" dirty="0" smtClean="0">
                <a:hlinkClick r:id="rId6"/>
              </a:rPr>
              <a:t>http</a:t>
            </a:r>
            <a:r>
              <a:rPr lang="en-US" sz="1600" dirty="0">
                <a:hlinkClick r:id="rId6"/>
              </a:rPr>
              <a:t>://</a:t>
            </a:r>
            <a:r>
              <a:rPr lang="en-US" sz="1600" dirty="0" smtClean="0">
                <a:hlinkClick r:id="rId6"/>
              </a:rPr>
              <a:t>history1900s.about.com/od/holocaust/a/holocaustfacts.htm</a:t>
            </a:r>
            <a:endParaRPr lang="en-US" sz="1600" dirty="0" smtClean="0"/>
          </a:p>
          <a:p>
            <a:r>
              <a:rPr lang="en-US" sz="1600" u="sng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Mr. Gopee</a:t>
            </a:r>
          </a:p>
          <a:p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answers.yahoo.com/question/index?qid=20081121131437AAKGiPI</a:t>
            </a:r>
            <a:endParaRPr lang="en-US" sz="1600" dirty="0" smtClean="0"/>
          </a:p>
          <a:p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history1900s.about.com/od/hitleradolf/a/Hitler-Facts.htm</a:t>
            </a:r>
            <a:endParaRPr lang="en-US" sz="1600" dirty="0" smtClean="0"/>
          </a:p>
          <a:p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ayay.co.uk/backgrounds/historical/nazi_third_reich/hitler-as-a-baby.jpg</a:t>
            </a:r>
            <a:endParaRPr lang="en-US" sz="1600" dirty="0" smtClean="0"/>
          </a:p>
          <a:p>
            <a:r>
              <a:rPr lang="en-US" sz="1600" dirty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www.telegraph.co.uk/culture/books/booknews/8006264/Adolf-Hitler-was-a-cowardly-pig-according-to-fellow-First-World-War-soldiers.html</a:t>
            </a:r>
            <a:endParaRPr lang="en-US" sz="1600" dirty="0" smtClean="0"/>
          </a:p>
          <a:p>
            <a:r>
              <a:rPr lang="en-US" sz="1600" dirty="0">
                <a:hlinkClick r:id="rId11"/>
              </a:rPr>
              <a:t>http://</a:t>
            </a:r>
            <a:r>
              <a:rPr lang="en-US" sz="1600" dirty="0" smtClean="0">
                <a:hlinkClick r:id="rId11"/>
              </a:rPr>
              <a:t>sitemaker.umich.edu/rememberingnazism/popular_appeal</a:t>
            </a:r>
            <a:endParaRPr lang="en-US" sz="1600" dirty="0" smtClean="0"/>
          </a:p>
          <a:p>
            <a:r>
              <a:rPr lang="en-US" sz="1600" dirty="0" smtClean="0">
                <a:hlinkClick r:id="rId12"/>
              </a:rPr>
              <a:t>http</a:t>
            </a:r>
            <a:r>
              <a:rPr lang="en-US" sz="1600" dirty="0">
                <a:hlinkClick r:id="rId12"/>
              </a:rPr>
              <a:t>://</a:t>
            </a:r>
            <a:r>
              <a:rPr lang="en-US" sz="1600" dirty="0" smtClean="0">
                <a:hlinkClick r:id="rId12"/>
              </a:rPr>
              <a:t>www.bbc.co.uk/history/people/adolf_hitler</a:t>
            </a:r>
            <a:endParaRPr lang="en-US" sz="1600" dirty="0" smtClean="0"/>
          </a:p>
          <a:p>
            <a:r>
              <a:rPr lang="en-US" sz="1600" dirty="0" smtClean="0">
                <a:hlinkClick r:id="rId13"/>
              </a:rPr>
              <a:t>http</a:t>
            </a:r>
            <a:r>
              <a:rPr lang="en-US" sz="1600" dirty="0">
                <a:hlinkClick r:id="rId13"/>
              </a:rPr>
              <a:t>://</a:t>
            </a:r>
            <a:r>
              <a:rPr lang="en-US" sz="1600" dirty="0" smtClean="0">
                <a:hlinkClick r:id="rId13"/>
              </a:rPr>
              <a:t>www.educationforum.co.uk/long.jpg</a:t>
            </a:r>
            <a:endParaRPr lang="en-US" sz="1600" dirty="0" smtClean="0"/>
          </a:p>
          <a:p>
            <a:r>
              <a:rPr lang="en-US" sz="1600" dirty="0">
                <a:hlinkClick r:id="rId14"/>
              </a:rPr>
              <a:t>https://</a:t>
            </a:r>
            <a:r>
              <a:rPr lang="en-US" sz="1600" dirty="0" smtClean="0">
                <a:hlinkClick r:id="rId14"/>
              </a:rPr>
              <a:t>wh2012mikedevinluke.wikispaces.com/The+West+Between+Wars</a:t>
            </a:r>
            <a:endParaRPr lang="en-US" sz="1600" dirty="0" smtClean="0"/>
          </a:p>
          <a:p>
            <a:r>
              <a:rPr lang="en-US" sz="1600" dirty="0">
                <a:hlinkClick r:id="rId15"/>
              </a:rPr>
              <a:t>http://</a:t>
            </a:r>
            <a:r>
              <a:rPr lang="en-US" sz="1600" dirty="0" smtClean="0">
                <a:hlinkClick r:id="rId15"/>
              </a:rPr>
              <a:t>www.historyplace.com/worldwar2/triumph/tr-fuehrer.htm</a:t>
            </a:r>
            <a:endParaRPr lang="en-US" sz="1600" dirty="0" smtClean="0"/>
          </a:p>
          <a:p>
            <a:r>
              <a:rPr lang="en-US" sz="1600" dirty="0">
                <a:hlinkClick r:id="rId16"/>
              </a:rPr>
              <a:t>http://www.frontpagemag.com/2013/dgreenfield/the-story-of-a-holocaust-survivor-from-benghazi</a:t>
            </a:r>
            <a:r>
              <a:rPr lang="en-US" sz="1600" dirty="0" smtClean="0">
                <a:hlinkClick r:id="rId16"/>
              </a:rPr>
              <a:t>/</a:t>
            </a:r>
            <a:endParaRPr lang="en-US" sz="1600" dirty="0" smtClean="0"/>
          </a:p>
          <a:p>
            <a:r>
              <a:rPr lang="en-US" sz="1600" dirty="0">
                <a:hlinkClick r:id="rId17"/>
              </a:rPr>
              <a:t>http://</a:t>
            </a:r>
            <a:r>
              <a:rPr lang="en-US" sz="1600" dirty="0" smtClean="0">
                <a:hlinkClick r:id="rId17"/>
              </a:rPr>
              <a:t>www.loc.gov/rr/frd/Military_Law/NT-indictments-1.html</a:t>
            </a:r>
            <a:endParaRPr lang="en-US" sz="1600" dirty="0" smtClean="0"/>
          </a:p>
          <a:p>
            <a:r>
              <a:rPr lang="en-US" sz="1600" dirty="0">
                <a:hlinkClick r:id="rId18"/>
              </a:rPr>
              <a:t>http://</a:t>
            </a:r>
            <a:r>
              <a:rPr lang="en-US" sz="1600" dirty="0" smtClean="0">
                <a:hlinkClick r:id="rId18"/>
              </a:rPr>
              <a:t>kosherdelight.com/Holocaust_Yellow_Star.shtm</a:t>
            </a:r>
            <a:endParaRPr lang="en-US" sz="1600" dirty="0" smtClean="0"/>
          </a:p>
          <a:p>
            <a:r>
              <a:rPr lang="en-US" sz="1600" dirty="0">
                <a:hlinkClick r:id="rId19"/>
              </a:rPr>
              <a:t>http://hitlertriumphant.wordpress.com/hitler-becomes-fuhrer</a:t>
            </a:r>
            <a:r>
              <a:rPr lang="en-US" sz="1600" dirty="0" smtClean="0">
                <a:hlinkClick r:id="rId19"/>
              </a:rPr>
              <a:t>/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819400" y="381000"/>
            <a:ext cx="2818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Sources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28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37" y="1600200"/>
            <a:ext cx="8229600" cy="4572000"/>
          </a:xfrm>
        </p:spPr>
        <p:txBody>
          <a:bodyPr>
            <a:normAutofit/>
          </a:bodyPr>
          <a:lstStyle/>
          <a:p>
            <a:r>
              <a:rPr lang="de-DE" sz="1800" dirty="0"/>
              <a:t>Born in Braunau am Inn, Austria, on April 20, </a:t>
            </a:r>
            <a:r>
              <a:rPr lang="de-DE" sz="1800" dirty="0" smtClean="0"/>
              <a:t>1889</a:t>
            </a:r>
          </a:p>
          <a:p>
            <a:pPr marL="64008" indent="0">
              <a:buNone/>
            </a:pPr>
            <a:endParaRPr lang="de-DE" sz="1800" dirty="0" smtClean="0"/>
          </a:p>
          <a:p>
            <a:r>
              <a:rPr lang="en-US" sz="1800" dirty="0"/>
              <a:t>The young Hitler was a resentful, discontented </a:t>
            </a:r>
            <a:r>
              <a:rPr lang="en-US" sz="1800" dirty="0" smtClean="0"/>
              <a:t>child</a:t>
            </a:r>
          </a:p>
          <a:p>
            <a:endParaRPr lang="en-US" sz="1800" dirty="0"/>
          </a:p>
          <a:p>
            <a:r>
              <a:rPr lang="en-US" sz="1800" dirty="0" smtClean="0"/>
              <a:t>Hitler </a:t>
            </a:r>
            <a:r>
              <a:rPr lang="en-US" sz="1800" dirty="0"/>
              <a:t>was the son of a fifty-two-year-old Austrian customs official, Alois Schickelgruber Hitler, and his third wife, a young peasant girl, Klara </a:t>
            </a:r>
            <a:r>
              <a:rPr lang="en-US" sz="1800" dirty="0" smtClean="0"/>
              <a:t>Poelzl</a:t>
            </a:r>
          </a:p>
          <a:p>
            <a:pPr marL="64008" indent="0">
              <a:buNone/>
            </a:pPr>
            <a:endParaRPr lang="en-US" sz="1800" dirty="0" smtClean="0"/>
          </a:p>
          <a:p>
            <a:r>
              <a:rPr lang="en-US" sz="1800" dirty="0" smtClean="0"/>
              <a:t>Hitler had dreams of becoming a painter when he was sixteen.</a:t>
            </a:r>
          </a:p>
          <a:p>
            <a:pPr marL="64008" indent="0">
              <a:buNone/>
            </a:pPr>
            <a:endParaRPr lang="en-US" sz="2800" dirty="0"/>
          </a:p>
          <a:p>
            <a:r>
              <a:rPr lang="en-US" sz="1800" dirty="0" smtClean="0"/>
              <a:t> </a:t>
            </a:r>
            <a:r>
              <a:rPr lang="en-US" sz="1800" dirty="0"/>
              <a:t>In Vienna he </a:t>
            </a:r>
            <a:r>
              <a:rPr lang="en-US" sz="1800" dirty="0" smtClean="0"/>
              <a:t>got his </a:t>
            </a:r>
            <a:r>
              <a:rPr lang="en-US" sz="1800" dirty="0"/>
              <a:t>first education in politics</a:t>
            </a:r>
            <a:endParaRPr lang="en-US" sz="1800" dirty="0" smtClean="0"/>
          </a:p>
          <a:p>
            <a:pPr marL="64008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457200"/>
            <a:ext cx="5740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Background Info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37155"/>
            <a:ext cx="1743075" cy="221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2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Hitler left Vienna for Munich in 1913</a:t>
            </a:r>
          </a:p>
          <a:p>
            <a:pPr marL="64008" indent="0">
              <a:buNone/>
            </a:pPr>
            <a:endParaRPr lang="en-US" sz="1400" dirty="0" smtClean="0"/>
          </a:p>
          <a:p>
            <a:r>
              <a:rPr lang="en-US" sz="1400" dirty="0" smtClean="0"/>
              <a:t>Hitler joined the Sixteenth </a:t>
            </a:r>
            <a:r>
              <a:rPr lang="en-US" sz="1400" dirty="0"/>
              <a:t>Bavarian Infantry </a:t>
            </a:r>
            <a:r>
              <a:rPr lang="en-US" sz="1400" dirty="0" smtClean="0"/>
              <a:t>Regiment, when war broke out in 1914, (served as a dispatch runner.)</a:t>
            </a:r>
          </a:p>
          <a:p>
            <a:endParaRPr lang="en-US" sz="1400" dirty="0"/>
          </a:p>
          <a:p>
            <a:r>
              <a:rPr lang="en-US" sz="1400" dirty="0" smtClean="0"/>
              <a:t>Hitler received the Iron </a:t>
            </a:r>
            <a:r>
              <a:rPr lang="en-US" sz="1400" dirty="0"/>
              <a:t>Cross (First Class) for bravery, but </a:t>
            </a:r>
            <a:r>
              <a:rPr lang="en-US" sz="1400" dirty="0" smtClean="0"/>
              <a:t>he didn’t rise above Lance Corporal.</a:t>
            </a:r>
          </a:p>
          <a:p>
            <a:pPr marL="64008" indent="0">
              <a:buNone/>
            </a:pPr>
            <a:endParaRPr lang="en-US" sz="1400" dirty="0" smtClean="0"/>
          </a:p>
          <a:p>
            <a:r>
              <a:rPr lang="en-US" sz="1400" dirty="0" smtClean="0"/>
              <a:t>Hitler thought that fate chose him to rescue the nation from the Treaty of Versailles, and Jews.</a:t>
            </a:r>
          </a:p>
          <a:p>
            <a:endParaRPr lang="en-US" sz="1400" dirty="0"/>
          </a:p>
          <a:p>
            <a:r>
              <a:rPr lang="en-US" sz="1400" dirty="0" smtClean="0"/>
              <a:t>Hitler was sent to investigate the German’s Workers Party, which led to him later become a part of it, and becoming chairman in 1921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52600" y="381000"/>
            <a:ext cx="5019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First World War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00600"/>
            <a:ext cx="24669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00600"/>
            <a:ext cx="228070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1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10" y="1524000"/>
            <a:ext cx="8229600" cy="4572000"/>
          </a:xfrm>
        </p:spPr>
        <p:txBody>
          <a:bodyPr/>
          <a:lstStyle/>
          <a:p>
            <a:r>
              <a:rPr lang="en-US" sz="1600" dirty="0" smtClean="0"/>
              <a:t>First Hitler was in jail for trying to overtake the government by force. While in jail, people began to fear communism because it was on the rise.</a:t>
            </a:r>
          </a:p>
          <a:p>
            <a:pPr marL="64008" indent="0">
              <a:buNone/>
            </a:pPr>
            <a:endParaRPr lang="en-US" sz="1600" dirty="0" smtClean="0"/>
          </a:p>
          <a:p>
            <a:r>
              <a:rPr lang="en-US" sz="1600" dirty="0" smtClean="0"/>
              <a:t>Once out of jail Hitler figured the only way he could take the government was by doing it the right way. </a:t>
            </a:r>
          </a:p>
          <a:p>
            <a:pPr marL="64008" indent="0">
              <a:buNone/>
            </a:pPr>
            <a:endParaRPr lang="en-US" sz="1600" dirty="0" smtClean="0"/>
          </a:p>
          <a:p>
            <a:r>
              <a:rPr lang="en-US" sz="1600" dirty="0" smtClean="0"/>
              <a:t>He built up an army, and while doing this he gained supporters due to the fact that he told the people he would use his army to protect them from communism.</a:t>
            </a:r>
          </a:p>
          <a:p>
            <a:pPr marL="64008" indent="0">
              <a:buNone/>
            </a:pPr>
            <a:endParaRPr lang="en-US" sz="1600" dirty="0" smtClean="0"/>
          </a:p>
          <a:p>
            <a:r>
              <a:rPr lang="en-US" sz="1600" dirty="0" smtClean="0"/>
              <a:t>Many people began to vote for the Nazi’s because of this, and Von </a:t>
            </a:r>
            <a:r>
              <a:rPr lang="en-US" sz="1600" dirty="0"/>
              <a:t>P</a:t>
            </a:r>
            <a:r>
              <a:rPr lang="en-US" sz="1600" dirty="0" smtClean="0"/>
              <a:t>apen told Hindenburg that he Hitler should become chancellor. </a:t>
            </a:r>
          </a:p>
          <a:p>
            <a:endParaRPr lang="en-US" sz="1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89275" y="0"/>
            <a:ext cx="61654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Hitler’s Rise to Power: </a:t>
            </a:r>
          </a:p>
          <a:p>
            <a:pPr algn="ctr"/>
            <a:r>
              <a:rPr lang="en-U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Chancellor</a:t>
            </a:r>
            <a:endParaRPr lang="en-U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8" y="4853060"/>
            <a:ext cx="2633484" cy="178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8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05000"/>
            <a:ext cx="8229600" cy="4572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Reichstag fire happened where the Reichstag building (government building) burnt down, and there was a communist found inside, who admitted to the crime.</a:t>
            </a:r>
          </a:p>
          <a:p>
            <a:endParaRPr lang="en-US" sz="1800" dirty="0" smtClean="0"/>
          </a:p>
          <a:p>
            <a:r>
              <a:rPr lang="en-US" sz="1800" dirty="0" smtClean="0"/>
              <a:t>Hitler convinced people that Communist were trying to gain power by terrorism.</a:t>
            </a:r>
          </a:p>
          <a:p>
            <a:endParaRPr lang="en-US" sz="1800" dirty="0" smtClean="0"/>
          </a:p>
          <a:p>
            <a:r>
              <a:rPr lang="en-US" sz="1800" dirty="0" smtClean="0"/>
              <a:t>Hitler got the communists banned from the Reichstag.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75724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Hitler’s Rise to Power:</a:t>
            </a:r>
          </a:p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The Reichstag Fire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88441"/>
            <a:ext cx="2053089" cy="238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21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726" y="1831014"/>
            <a:ext cx="8229600" cy="4572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 Since the communists were banned from the Reichstag, Hitler was able to pass the Enabling Act.</a:t>
            </a:r>
          </a:p>
          <a:p>
            <a:endParaRPr lang="en-US" sz="1800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The enabling Act stated that Hitler could rule by himself for up to four years without consulting the Reichstag.</a:t>
            </a:r>
          </a:p>
          <a:p>
            <a:endParaRPr lang="en-US" sz="1800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This permitted him to create his own rules, one of which involved the banning of all other political parties.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383735" y="381000"/>
            <a:ext cx="601158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Hitler’s Rise to Power: </a:t>
            </a:r>
          </a:p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Enabling Act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26973"/>
            <a:ext cx="3657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On June 30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1934, Hitler’s SS army killed over 1000 members of the SA, including his greatest opposition and old friend, Ernest Rohm.</a:t>
            </a:r>
          </a:p>
          <a:p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After this Hitler gained the support of the military.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914400" y="304800"/>
            <a:ext cx="71144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Hitler’s Rise to Power:</a:t>
            </a:r>
          </a:p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Night of the Long Knives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15" y="4283364"/>
            <a:ext cx="250203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3843"/>
            <a:ext cx="1657350" cy="233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1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 In August 1934, President Hindenburg died allowing Hitler to take his position.</a:t>
            </a:r>
          </a:p>
          <a:p>
            <a:endParaRPr lang="en-US" sz="2400" dirty="0" smtClean="0"/>
          </a:p>
          <a:p>
            <a:r>
              <a:rPr lang="en-US" sz="2400" dirty="0" smtClean="0"/>
              <a:t>Hitler already being chancellor, and now president gave him the power he was striving for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8112" y="381000"/>
            <a:ext cx="77380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Hitler’s Rise to Power:</a:t>
            </a:r>
          </a:p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Death of President Hindenburg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22945"/>
            <a:ext cx="2628900" cy="223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74" y="4267200"/>
            <a:ext cx="338982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3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018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Once Hitler had chancellor, and presidency and control over his army under his belt, he made all his army members swear their own personal oath of loyalty to him.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38200" y="228600"/>
            <a:ext cx="72186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Hitler’s Rise to Power:</a:t>
            </a:r>
          </a:p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“Oath of Loyalty to Hitler”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http://www.youtube.com/watch?v=HoZw9xz0OY4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23999"/>
            <a:ext cx="3171825" cy="220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35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207</TotalTime>
  <Words>1041</Words>
  <Application>Microsoft Office PowerPoint</Application>
  <PresentationFormat>On-screen Show (4:3)</PresentationFormat>
  <Paragraphs>115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NBDOE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Gopee, David (ASD-N)</cp:lastModifiedBy>
  <cp:revision>22</cp:revision>
  <dcterms:created xsi:type="dcterms:W3CDTF">2013-12-03T18:18:07Z</dcterms:created>
  <dcterms:modified xsi:type="dcterms:W3CDTF">2013-12-09T18:40:53Z</dcterms:modified>
</cp:coreProperties>
</file>