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0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F4192DB-BB92-4458-8574-C20F9E25EBB2}"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D23F6-866D-41A2-BFEB-98C41509157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192DB-BB92-4458-8574-C20F9E25EBB2}"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192DB-BB92-4458-8574-C20F9E25EBB2}"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F4192DB-BB92-4458-8574-C20F9E25EBB2}"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D23F6-866D-41A2-BFEB-98C41509157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192DB-BB92-4458-8574-C20F9E25EBB2}"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F4192DB-BB92-4458-8574-C20F9E25EBB2}"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F4192DB-BB92-4458-8574-C20F9E25EBB2}"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4192DB-BB92-4458-8574-C20F9E25EBB2}"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192DB-BB92-4458-8574-C20F9E25EBB2}"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192DB-BB92-4458-8574-C20F9E25EBB2}"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192DB-BB92-4458-8574-C20F9E25EBB2}"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D23F6-866D-41A2-BFEB-98C4150915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F4192DB-BB92-4458-8574-C20F9E25EBB2}" type="datetimeFigureOut">
              <a:rPr lang="en-US" smtClean="0"/>
              <a:t>12/9/2013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F2D23F6-866D-41A2-BFEB-98C4150915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youtube.com/watch?feature=player_embedded&amp;v=ybnzMnFEWJ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feature=player_embedded&amp;v=ybnzMnFEWJY" TargetMode="External"/><Relationship Id="rId2" Type="http://schemas.openxmlformats.org/officeDocument/2006/relationships/hyperlink" Target="http://militaryhistory.about.com/od/worldwarii/p/yalta.ht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spartacus.schoolnet.co.uk/2WWyalta.htm" TargetMode="External"/><Relationship Id="rId4" Type="http://schemas.openxmlformats.org/officeDocument/2006/relationships/hyperlink" Target="http://en.wikipedia.org/wiki/Yalta_Confer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Keegan Manuel and Dyllen MacRae</a:t>
            </a:r>
            <a:endParaRPr lang="en-US" dirty="0"/>
          </a:p>
        </p:txBody>
      </p:sp>
      <p:sp>
        <p:nvSpPr>
          <p:cNvPr id="2" name="Title 1"/>
          <p:cNvSpPr>
            <a:spLocks noGrp="1"/>
          </p:cNvSpPr>
          <p:nvPr>
            <p:ph type="ctrTitle"/>
          </p:nvPr>
        </p:nvSpPr>
        <p:spPr/>
        <p:txBody>
          <a:bodyPr/>
          <a:lstStyle/>
          <a:p>
            <a:r>
              <a:rPr lang="en-US" dirty="0" smtClean="0"/>
              <a:t>Yalta conference </a:t>
            </a:r>
            <a:endParaRPr lang="en-US" dirty="0"/>
          </a:p>
        </p:txBody>
      </p:sp>
    </p:spTree>
    <p:extLst>
      <p:ext uri="{BB962C8B-B14F-4D97-AF65-F5344CB8AC3E}">
        <p14:creationId xmlns:p14="http://schemas.microsoft.com/office/powerpoint/2010/main" val="896332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yalta conference?</a:t>
            </a:r>
            <a:endParaRPr lang="en-US" dirty="0"/>
          </a:p>
        </p:txBody>
      </p:sp>
      <p:sp>
        <p:nvSpPr>
          <p:cNvPr id="3" name="Content Placeholder 2"/>
          <p:cNvSpPr>
            <a:spLocks noGrp="1"/>
          </p:cNvSpPr>
          <p:nvPr>
            <p:ph sz="quarter" idx="13"/>
          </p:nvPr>
        </p:nvSpPr>
        <p:spPr/>
        <p:txBody>
          <a:bodyPr/>
          <a:lstStyle/>
          <a:p>
            <a:r>
              <a:rPr lang="en-US" dirty="0" smtClean="0"/>
              <a:t>Meeting between Franklin Roosevelt (United States), Winston Churchill (Great Britain) and Joseph Stalin (USSR) that opened on February 4, 1945 in a neutral spot on the Black Sea resort of Yalta.</a:t>
            </a:r>
          </a:p>
          <a:p>
            <a:r>
              <a:rPr lang="en-US" dirty="0" smtClean="0"/>
              <a:t>Meeting involved discussion of war strategy and issues that would affect the post war world.</a:t>
            </a:r>
          </a:p>
          <a:p>
            <a:r>
              <a:rPr lang="en-US" dirty="0" smtClean="0"/>
              <a:t>Each leader came to Yalta with an agenda:</a:t>
            </a:r>
          </a:p>
          <a:p>
            <a:r>
              <a:rPr lang="en-US" dirty="0" smtClean="0"/>
              <a:t>Roosevelt wanted Russian military support against Japan</a:t>
            </a:r>
          </a:p>
          <a:p>
            <a:r>
              <a:rPr lang="en-US" dirty="0" smtClean="0"/>
              <a:t>Churchill wanted to secure free elections for soviet liberated countries in Eastern Europe</a:t>
            </a:r>
          </a:p>
          <a:p>
            <a:r>
              <a:rPr lang="en-US" dirty="0" smtClean="0"/>
              <a:t>Stalin wanted to build a soviet sphere of influence around eastern Europe to prevent future threats.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804719"/>
            <a:ext cx="2404110" cy="194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030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Stalin`s Points</a:t>
            </a:r>
            <a:endParaRPr lang="en-US" dirty="0"/>
          </a:p>
        </p:txBody>
      </p:sp>
      <p:sp>
        <p:nvSpPr>
          <p:cNvPr id="3" name="Content Placeholder 2"/>
          <p:cNvSpPr>
            <a:spLocks noGrp="1"/>
          </p:cNvSpPr>
          <p:nvPr>
            <p:ph sz="quarter" idx="13"/>
          </p:nvPr>
        </p:nvSpPr>
        <p:spPr/>
        <p:txBody>
          <a:bodyPr/>
          <a:lstStyle/>
          <a:p>
            <a:r>
              <a:rPr lang="en-US" dirty="0" smtClean="0"/>
              <a:t>Stalin took a firm stance on the issue with Poland (Poland was used as the invasion corridor by the Germans twice in the past thirty years)</a:t>
            </a:r>
          </a:p>
          <a:p>
            <a:r>
              <a:rPr lang="en-US" dirty="0" smtClean="0"/>
              <a:t>He stated that he would not return the land added from Poland in 1939</a:t>
            </a:r>
          </a:p>
          <a:p>
            <a:r>
              <a:rPr lang="en-US" dirty="0" smtClean="0"/>
              <a:t>He wanted the nation to be compensated with the land taken from Germany</a:t>
            </a:r>
          </a:p>
          <a:p>
            <a:r>
              <a:rPr lang="en-US" dirty="0" smtClean="0"/>
              <a:t>While these terms were non-negotiable, Stalin was willing to agree with the free elections in Poland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962400"/>
            <a:ext cx="2051384" cy="259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180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Winston Churchill`s Points</a:t>
            </a:r>
            <a:endParaRPr lang="en-US" dirty="0"/>
          </a:p>
        </p:txBody>
      </p:sp>
      <p:sp>
        <p:nvSpPr>
          <p:cNvPr id="3" name="Content Placeholder 2"/>
          <p:cNvSpPr>
            <a:spLocks noGrp="1"/>
          </p:cNvSpPr>
          <p:nvPr>
            <p:ph sz="quarter" idx="13"/>
          </p:nvPr>
        </p:nvSpPr>
        <p:spPr/>
        <p:txBody>
          <a:bodyPr/>
          <a:lstStyle/>
          <a:p>
            <a:r>
              <a:rPr lang="en-US" dirty="0" smtClean="0"/>
              <a:t>Churchill was pleased with Stalin`s points.</a:t>
            </a:r>
          </a:p>
          <a:p>
            <a:r>
              <a:rPr lang="en-US" dirty="0" smtClean="0"/>
              <a:t>Its soon became clear to him that Stalin had no intention on honoring his promises.</a:t>
            </a:r>
          </a:p>
          <a:p>
            <a:r>
              <a:rPr lang="en-US" dirty="0" smtClean="0"/>
              <a:t>It was agreed that the defeated nation (Germany) would be divided into three zones, one for each of the Allies, with a similar plan for the city of Berlin.</a:t>
            </a:r>
          </a:p>
          <a:p>
            <a:r>
              <a:rPr lang="en-US" dirty="0" smtClean="0"/>
              <a:t>Churchill wanted a fourth spot for the French. (Stalin would only agree if the zones were taken from the British or American zones.</a:t>
            </a:r>
          </a:p>
          <a:p>
            <a:endParaRPr lang="en-US" dirty="0" smtClean="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962400"/>
            <a:ext cx="18669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77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Franklin Roosevelt`s points</a:t>
            </a:r>
            <a:endParaRPr lang="en-US" dirty="0"/>
          </a:p>
        </p:txBody>
      </p:sp>
      <p:sp>
        <p:nvSpPr>
          <p:cNvPr id="3" name="Content Placeholder 2"/>
          <p:cNvSpPr>
            <a:spLocks noGrp="1"/>
          </p:cNvSpPr>
          <p:nvPr>
            <p:ph sz="quarter" idx="13"/>
          </p:nvPr>
        </p:nvSpPr>
        <p:spPr/>
        <p:txBody>
          <a:bodyPr/>
          <a:lstStyle/>
          <a:p>
            <a:r>
              <a:rPr lang="en-US" dirty="0" smtClean="0"/>
              <a:t>Roosevelt secured a promise from Stalin to enter their conflict with Japan ninety days after the defeat of Germany.</a:t>
            </a:r>
          </a:p>
          <a:p>
            <a:r>
              <a:rPr lang="en-US" dirty="0" smtClean="0"/>
              <a:t>Roosevelt hoped to deal with the Soviets through the United Nations</a:t>
            </a:r>
          </a:p>
          <a:p>
            <a:r>
              <a:rPr lang="en-US" dirty="0" smtClean="0"/>
              <a:t>Stalin also agreed to join after voting procedures in the security council were defined.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267200"/>
            <a:ext cx="19716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81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dirty="0" smtClean="0"/>
              <a:t>Conclusion </a:t>
            </a:r>
            <a:endParaRPr lang="en-US" dirty="0"/>
          </a:p>
        </p:txBody>
      </p:sp>
      <p:sp>
        <p:nvSpPr>
          <p:cNvPr id="3" name="Content Placeholder 2"/>
          <p:cNvSpPr>
            <a:spLocks noGrp="1"/>
          </p:cNvSpPr>
          <p:nvPr>
            <p:ph sz="quarter" idx="13"/>
          </p:nvPr>
        </p:nvSpPr>
        <p:spPr>
          <a:xfrm>
            <a:off x="609600" y="1600200"/>
            <a:ext cx="7924800" cy="4114800"/>
          </a:xfrm>
        </p:spPr>
        <p:txBody>
          <a:bodyPr/>
          <a:lstStyle/>
          <a:p>
            <a:r>
              <a:rPr lang="en-US" dirty="0" smtClean="0"/>
              <a:t>Conference finished February 11  </a:t>
            </a:r>
          </a:p>
          <a:p>
            <a:r>
              <a:rPr lang="en-US" dirty="0" smtClean="0"/>
              <a:t>The view of the conference was short lived as Roosevelt died two months later, and following his death (April 12)  the relations between the Soviets and the west became increasingly intense</a:t>
            </a:r>
          </a:p>
          <a:p>
            <a:r>
              <a:rPr lang="en-US" dirty="0" smtClean="0"/>
              <a:t>The leaders of the big three would eventually meet again that July at the Potsdam  Conference (Potsdam Germany) </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962400"/>
            <a:ext cx="285477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62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sz="quarter" idx="13"/>
          </p:nvPr>
        </p:nvSpPr>
        <p:spPr/>
        <p:txBody>
          <a:bodyPr/>
          <a:lstStyle/>
          <a:p>
            <a:r>
              <a:rPr lang="en-US" dirty="0">
                <a:hlinkClick r:id="rId2"/>
              </a:rPr>
              <a:t>http://</a:t>
            </a:r>
            <a:r>
              <a:rPr lang="en-US" dirty="0" smtClean="0">
                <a:hlinkClick r:id="rId2"/>
              </a:rPr>
              <a:t>www.youtube.com/watch?feature=player_embedded&amp;v=ybnzMnFEWJY</a:t>
            </a:r>
            <a:r>
              <a:rPr lang="en-US" dirty="0" smtClean="0"/>
              <a:t> </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514600"/>
            <a:ext cx="358524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02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sz="quarter" idx="13"/>
          </p:nvPr>
        </p:nvSpPr>
        <p:spPr>
          <a:noFill/>
        </p:spPr>
        <p:txBody>
          <a:bodyPr/>
          <a:lstStyle/>
          <a:p>
            <a:r>
              <a:rPr lang="en-US" dirty="0">
                <a:hlinkClick r:id="rId2"/>
              </a:rPr>
              <a:t>http://</a:t>
            </a:r>
            <a:r>
              <a:rPr lang="en-US" dirty="0" smtClean="0">
                <a:hlinkClick r:id="rId2"/>
              </a:rPr>
              <a:t>militaryhistory.about.com/od/worldwarii/p/yalta.htm</a:t>
            </a:r>
            <a:endParaRPr lang="en-US" dirty="0" smtClean="0"/>
          </a:p>
          <a:p>
            <a:r>
              <a:rPr lang="en-US" dirty="0">
                <a:hlinkClick r:id="rId3"/>
              </a:rPr>
              <a:t>http://</a:t>
            </a:r>
            <a:r>
              <a:rPr lang="en-US" dirty="0" smtClean="0">
                <a:hlinkClick r:id="rId3"/>
              </a:rPr>
              <a:t>www.youtube.com/watch?feature=player_embedded&amp;v=ybnzMnFEWJY</a:t>
            </a:r>
            <a:r>
              <a:rPr lang="en-US" dirty="0" smtClean="0"/>
              <a:t> </a:t>
            </a:r>
            <a:endParaRPr lang="en-US" dirty="0"/>
          </a:p>
          <a:p>
            <a:r>
              <a:rPr lang="en-US" dirty="0">
                <a:hlinkClick r:id="rId4"/>
              </a:rPr>
              <a:t>http://</a:t>
            </a:r>
            <a:r>
              <a:rPr lang="en-US" dirty="0" smtClean="0">
                <a:hlinkClick r:id="rId4"/>
              </a:rPr>
              <a:t>en.wikipedia.org/wiki/Yalta_Conference</a:t>
            </a:r>
            <a:endParaRPr lang="en-US" dirty="0" smtClean="0"/>
          </a:p>
          <a:p>
            <a:r>
              <a:rPr lang="en-US" dirty="0">
                <a:hlinkClick r:id="rId5"/>
              </a:rPr>
              <a:t>http://</a:t>
            </a:r>
            <a:r>
              <a:rPr lang="en-US" dirty="0" smtClean="0">
                <a:hlinkClick r:id="rId5"/>
              </a:rPr>
              <a:t>www.spartacus.schoolnet.co.uk/2WWyalta.htm</a:t>
            </a:r>
            <a:endParaRPr lang="en-US" dirty="0" smtClean="0"/>
          </a:p>
          <a:p>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200400"/>
            <a:ext cx="51720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125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132</TotalTime>
  <Words>402</Words>
  <Application>Microsoft Office PowerPoint</Application>
  <PresentationFormat>On-screen Show (4:3)</PresentationFormat>
  <Paragraphs>35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Horizon</vt:lpstr>
      <vt:lpstr>Yalta conference </vt:lpstr>
      <vt:lpstr>What is the yalta conference?</vt:lpstr>
      <vt:lpstr>Joseph Stalin`s Points</vt:lpstr>
      <vt:lpstr>Winston Churchill`s Points</vt:lpstr>
      <vt:lpstr>Franklin Roosevelt`s points</vt:lpstr>
      <vt:lpstr>Conclusion </vt:lpstr>
      <vt:lpstr>Video</vt:lpstr>
      <vt:lpstr>Sources </vt:lpstr>
    </vt:vector>
  </TitlesOfParts>
  <Company>NBDOE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Yalta conference</dc:title>
  <dc:creator>Student</dc:creator>
  <cp:lastModifiedBy>Gopee, David (ASD-N)</cp:lastModifiedBy>
  <cp:revision>14</cp:revision>
  <dcterms:created xsi:type="dcterms:W3CDTF">2013-12-04T18:16:35Z</dcterms:created>
  <dcterms:modified xsi:type="dcterms:W3CDTF">2013-12-09T18:48:47Z</dcterms:modified>
</cp:coreProperties>
</file>