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63" r:id="rId7"/>
    <p:sldId id="264" r:id="rId8"/>
    <p:sldId id="260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2F4"/>
    <a:srgbClr val="7ACDF6"/>
    <a:srgbClr val="7FB5F1"/>
    <a:srgbClr val="829CEE"/>
    <a:srgbClr val="22C9EA"/>
    <a:srgbClr val="14B9DA"/>
    <a:srgbClr val="13B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>
        <p:scale>
          <a:sx n="78" d="100"/>
          <a:sy n="78" d="100"/>
        </p:scale>
        <p:origin x="-193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5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4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8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4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0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5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8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0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C2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EED10-61F9-4D38-A6AC-0109145ACAF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2298A-289C-42C6-AFEC-7DF18A0A3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6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uPU4p7UQOt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ww2museum.org/media/press-releases/d-day-fact-sheet.html" TargetMode="External"/><Relationship Id="rId2" Type="http://schemas.openxmlformats.org/officeDocument/2006/relationships/hyperlink" Target="http://www.ddaymuseum.co.uk/d-day/d-day-and-the-battle-of-normandy-your-questions-answer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mbers.shaw.ca/junobeach/" TargetMode="External"/><Relationship Id="rId5" Type="http://schemas.openxmlformats.org/officeDocument/2006/relationships/hyperlink" Target="http://www.britishlegion.org.uk/remembrance/d-day-65/history-of-d-day/facts-and-figures-of-d-day" TargetMode="External"/><Relationship Id="rId4" Type="http://schemas.openxmlformats.org/officeDocument/2006/relationships/hyperlink" Target="http://www.cnn.com/2013/06/03/world/europe/d-day-fast-fac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frm=1&amp;source=images&amp;cd=&amp;cad=rja&amp;docid=DlxuokjMISMIEM&amp;tbnid=qXbfeW-zWxpDpM:&amp;ved=0CAUQjRw&amp;url=https://www.nationalinfantrymuseum.org/guest-blog-on-the-anniversary-of-d-day-remembering-the-soldiers-and-those-who-led-them/&amp;ei=IHefUp7_KcfuyAHfhYCQCw&amp;bvm=bv.57155469,d.aWc&amp;psig=AFQjCNGL_Y58ZgV9BNUGEh0tclEIN8K8sQ&amp;ust=138626879145339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D-Day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Trevor Bowie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Evan Hubbard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D-Day 6/6/44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www.youtube.com/watch?v=uPU4p7UQOtU</a:t>
            </a:r>
            <a:endParaRPr lang="en-CA" dirty="0"/>
          </a:p>
        </p:txBody>
      </p:sp>
      <p:pic>
        <p:nvPicPr>
          <p:cNvPr id="3074" name="Picture 2" descr="http://darkroom.baltimoresun.com/wp-content/uploads/2012/06/D-DAY-IKE-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5105400" cy="410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1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www.ddaymuseum.co.uk/d-day/d-day-and-the-battle-of-normandy-your-questions-answered</a:t>
            </a:r>
            <a:endParaRPr lang="en-US" dirty="0" smtClean="0"/>
          </a:p>
          <a:p>
            <a:r>
              <a:rPr lang="en-CA" dirty="0">
                <a:solidFill>
                  <a:srgbClr val="1155CC"/>
                </a:solidFill>
                <a:hlinkClick r:id="rId3"/>
              </a:rPr>
              <a:t>http://</a:t>
            </a:r>
            <a:r>
              <a:rPr lang="en-CA" dirty="0" smtClean="0">
                <a:solidFill>
                  <a:srgbClr val="1155CC"/>
                </a:solidFill>
                <a:hlinkClick r:id="rId3"/>
              </a:rPr>
              <a:t>www.nationalww2museum.org/media/press-releases/d-day-fact-sheet.html</a:t>
            </a:r>
            <a:endParaRPr lang="en-CA" dirty="0" smtClean="0">
              <a:solidFill>
                <a:srgbClr val="1155CC"/>
              </a:solidFill>
            </a:endParaRPr>
          </a:p>
          <a:p>
            <a:r>
              <a:rPr lang="en-CA" dirty="0">
                <a:solidFill>
                  <a:srgbClr val="1155CC"/>
                </a:solidFill>
                <a:hlinkClick r:id="rId4"/>
              </a:rPr>
              <a:t>http://www.cnn.com/2013/06/03/world/europe/d-day-fast-facts</a:t>
            </a:r>
            <a:r>
              <a:rPr lang="en-CA" dirty="0" smtClean="0">
                <a:solidFill>
                  <a:srgbClr val="1155CC"/>
                </a:solidFill>
                <a:hlinkClick r:id="rId4"/>
              </a:rPr>
              <a:t>/</a:t>
            </a:r>
            <a:endParaRPr lang="en-CA" dirty="0" smtClean="0">
              <a:solidFill>
                <a:srgbClr val="1155CC"/>
              </a:solidFill>
            </a:endParaRPr>
          </a:p>
          <a:p>
            <a:r>
              <a:rPr lang="en-CA" dirty="0">
                <a:hlinkClick r:id="rId5"/>
              </a:rPr>
              <a:t>http://</a:t>
            </a:r>
            <a:r>
              <a:rPr lang="en-CA" dirty="0" smtClean="0">
                <a:hlinkClick r:id="rId5"/>
              </a:rPr>
              <a:t>www.britishlegion.org.uk/remembrance/d-day-65/history-of-d-day/facts-and-figures-of-d-day</a:t>
            </a:r>
            <a:endParaRPr lang="en-CA" dirty="0" smtClean="0"/>
          </a:p>
          <a:p>
            <a:r>
              <a:rPr lang="en-CA" dirty="0">
                <a:hlinkClick r:id="rId6"/>
              </a:rPr>
              <a:t>http://members.shaw.ca/junobeach/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3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D-Day?</a:t>
            </a:r>
          </a:p>
          <a:p>
            <a:r>
              <a:rPr lang="en-US" dirty="0" smtClean="0"/>
              <a:t>Facts About the Invasion</a:t>
            </a:r>
          </a:p>
          <a:p>
            <a:r>
              <a:rPr lang="en-US" dirty="0" smtClean="0"/>
              <a:t>Who Participated?</a:t>
            </a:r>
          </a:p>
          <a:p>
            <a:r>
              <a:rPr lang="en-US" dirty="0" smtClean="0"/>
              <a:t>Locations of Attack</a:t>
            </a:r>
          </a:p>
          <a:p>
            <a:r>
              <a:rPr lang="en-US" dirty="0" smtClean="0"/>
              <a:t>Canada’s Roles</a:t>
            </a:r>
          </a:p>
          <a:p>
            <a:r>
              <a:rPr lang="en-US" dirty="0" smtClean="0"/>
              <a:t>Why was D-Day significant?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Sources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9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D-Day?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“The Normandy Invasion”</a:t>
            </a:r>
          </a:p>
          <a:p>
            <a:r>
              <a:rPr lang="en-CA" dirty="0" smtClean="0"/>
              <a:t>D-Day is a day when an attack or operation is begun</a:t>
            </a:r>
          </a:p>
          <a:p>
            <a:r>
              <a:rPr lang="en-US" dirty="0"/>
              <a:t>The day before D-Day was known as D-1 (The day after D+1</a:t>
            </a:r>
            <a:r>
              <a:rPr lang="en-US" dirty="0" smtClean="0"/>
              <a:t>)</a:t>
            </a:r>
            <a:endParaRPr lang="en-CA" dirty="0" smtClean="0"/>
          </a:p>
          <a:p>
            <a:r>
              <a:rPr lang="en-CA" dirty="0" smtClean="0"/>
              <a:t>The most well known D-Day is the Normandy Invasion.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92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Facts </a:t>
            </a:r>
            <a:r>
              <a:rPr lang="en-US" dirty="0"/>
              <a:t>A</a:t>
            </a:r>
            <a:r>
              <a:rPr lang="en-US" dirty="0" smtClean="0"/>
              <a:t>bout the Normandy Invasion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6 1944</a:t>
            </a:r>
          </a:p>
          <a:p>
            <a:r>
              <a:rPr lang="en-US" dirty="0" smtClean="0"/>
              <a:t>Allies invaded Normandy in WW2</a:t>
            </a:r>
          </a:p>
          <a:p>
            <a:r>
              <a:rPr lang="en-US" dirty="0" smtClean="0"/>
              <a:t>Operation Overlord</a:t>
            </a:r>
          </a:p>
          <a:p>
            <a:r>
              <a:rPr lang="en-US" dirty="0" smtClean="0"/>
              <a:t>Take back control of Europe</a:t>
            </a:r>
            <a:endParaRPr lang="en-US" dirty="0"/>
          </a:p>
        </p:txBody>
      </p:sp>
      <p:pic>
        <p:nvPicPr>
          <p:cNvPr id="1026" name="Picture 2" descr="http://www.nationalinfantrymuseum.org/wp-content/uploads/2013/06/381d402fb171b4a1e9e74b7bfac4cf5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12660"/>
            <a:ext cx="4076915" cy="257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7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Invasion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invasion began with an airborne assault and naval bombardments shortly after midnight</a:t>
            </a:r>
          </a:p>
          <a:p>
            <a:r>
              <a:rPr lang="en-US" dirty="0" smtClean="0"/>
              <a:t>Early that morning they had troops land by using ships</a:t>
            </a:r>
          </a:p>
          <a:p>
            <a:r>
              <a:rPr lang="en-US" dirty="0" smtClean="0"/>
              <a:t>Germany was very deceived by Operation Bodyguard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Participated?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Allied forces versus Germany</a:t>
            </a:r>
          </a:p>
          <a:p>
            <a:r>
              <a:rPr lang="en-CA" dirty="0" smtClean="0"/>
              <a:t>Mostly Canada, Britain, and the United States</a:t>
            </a:r>
          </a:p>
          <a:p>
            <a:r>
              <a:rPr lang="en-CA" dirty="0"/>
              <a:t>Australia, Belgium, Czechoslovakia, France, Greece, the Netherlands, New Zealand, Norway and </a:t>
            </a:r>
            <a:r>
              <a:rPr lang="en-CA" dirty="0" smtClean="0"/>
              <a:t>Poland also helped the cause later 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59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Locations of Attacks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America had beaches Omaha and Utah</a:t>
            </a:r>
          </a:p>
          <a:p>
            <a:r>
              <a:rPr lang="en-CA" dirty="0" smtClean="0"/>
              <a:t>Britain had beaches Gold and Sword</a:t>
            </a:r>
          </a:p>
          <a:p>
            <a:r>
              <a:rPr lang="en-CA" dirty="0" smtClean="0"/>
              <a:t>Canada had beach Juno</a:t>
            </a:r>
          </a:p>
        </p:txBody>
      </p:sp>
      <p:pic>
        <p:nvPicPr>
          <p:cNvPr id="1026" name="Picture 2" descr="http://www.historyplace.com/worldwar2/defeat/d-day-invasion-omaha-build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44253"/>
            <a:ext cx="3981450" cy="315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8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Canada's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3rd Canadian </a:t>
            </a:r>
            <a:r>
              <a:rPr lang="en-CA" dirty="0"/>
              <a:t>Infantry Division landed on Juno Beach</a:t>
            </a:r>
            <a:r>
              <a:rPr lang="en-CA" dirty="0" smtClean="0"/>
              <a:t>.</a:t>
            </a:r>
          </a:p>
          <a:p>
            <a:r>
              <a:rPr lang="en-CA" dirty="0" smtClean="0"/>
              <a:t>3 000 troops on the first wave</a:t>
            </a:r>
          </a:p>
          <a:p>
            <a:r>
              <a:rPr lang="en-CA" dirty="0" smtClean="0"/>
              <a:t>14 000 troops overall</a:t>
            </a:r>
          </a:p>
          <a:p>
            <a:r>
              <a:rPr lang="en-CA" dirty="0"/>
              <a:t>340 Canadian </a:t>
            </a:r>
            <a:r>
              <a:rPr lang="en-CA" dirty="0" smtClean="0"/>
              <a:t>died </a:t>
            </a:r>
            <a:r>
              <a:rPr lang="en-CA" dirty="0"/>
              <a:t>and another </a:t>
            </a:r>
            <a:r>
              <a:rPr lang="en-CA" dirty="0" smtClean="0"/>
              <a:t>574 were wounded</a:t>
            </a:r>
            <a:r>
              <a:rPr lang="en-CA" dirty="0"/>
              <a:t> </a:t>
            </a: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D-Day was Significant?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“Beginning of the end”</a:t>
            </a:r>
          </a:p>
          <a:p>
            <a:r>
              <a:rPr lang="en-CA" dirty="0" smtClean="0"/>
              <a:t>Turning Point</a:t>
            </a:r>
          </a:p>
          <a:p>
            <a:r>
              <a:rPr lang="en-CA" dirty="0" smtClean="0"/>
              <a:t>Devastating blow against the Axis forces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050" name="Picture 2" descr="http://www.shawnsmallstories.com/wp-content/uploads/normandy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537"/>
            <a:ext cx="6400800" cy="322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4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262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D-Day</vt:lpstr>
      <vt:lpstr>Outline</vt:lpstr>
      <vt:lpstr>What is D-Day?</vt:lpstr>
      <vt:lpstr>Facts About the Normandy Invasion</vt:lpstr>
      <vt:lpstr>About the Invasion</vt:lpstr>
      <vt:lpstr>Who Participated?</vt:lpstr>
      <vt:lpstr>Locations of Attacks</vt:lpstr>
      <vt:lpstr>Canada's Role</vt:lpstr>
      <vt:lpstr>Why D-Day was Significant?</vt:lpstr>
      <vt:lpstr>D-Day 6/6/44</vt:lpstr>
      <vt:lpstr>Sources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D-Day</dc:title>
  <dc:creator>Student</dc:creator>
  <cp:lastModifiedBy>Gopee, David (ASD-N)</cp:lastModifiedBy>
  <cp:revision>22</cp:revision>
  <dcterms:created xsi:type="dcterms:W3CDTF">2013-12-03T18:16:00Z</dcterms:created>
  <dcterms:modified xsi:type="dcterms:W3CDTF">2013-12-10T18:33:51Z</dcterms:modified>
</cp:coreProperties>
</file>