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9B2601-7A8E-4E33-92FD-47361AB78D4B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B5A5067-8A1E-4570-ABC8-60C98F3303F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Liam Taylor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battle of Stalingrad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7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battle of Stalingrad happened in Stalingrad, Russian SFSR, </a:t>
            </a:r>
            <a:r>
              <a:rPr lang="en-US" dirty="0"/>
              <a:t>S</a:t>
            </a:r>
            <a:r>
              <a:rPr lang="en-US" dirty="0" smtClean="0"/>
              <a:t>oviet Union. </a:t>
            </a:r>
          </a:p>
          <a:p>
            <a:r>
              <a:rPr lang="en-US" dirty="0" smtClean="0"/>
              <a:t>The date of the battle was August 23, 1942 – February 2, 1943, it was 5 months 1 week and 3 days long before it ended in surrender..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and where it happened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296" y="4343400"/>
            <a:ext cx="3267704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81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This battle was between Nazi Germany and the </a:t>
            </a:r>
            <a:r>
              <a:rPr lang="en-US" dirty="0"/>
              <a:t>S</a:t>
            </a:r>
            <a:r>
              <a:rPr lang="en-US" dirty="0" smtClean="0"/>
              <a:t>oviet Union for Stalingrad.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battle started in the summer of 1942 using the 6</a:t>
            </a:r>
            <a:r>
              <a:rPr lang="en-US" baseline="30000" dirty="0" smtClean="0"/>
              <a:t>th</a:t>
            </a:r>
            <a:r>
              <a:rPr lang="en-US" dirty="0" smtClean="0"/>
              <a:t> army and the 4</a:t>
            </a:r>
            <a:r>
              <a:rPr lang="en-US" baseline="30000" dirty="0" smtClean="0"/>
              <a:t>th</a:t>
            </a:r>
            <a:r>
              <a:rPr lang="en-US" dirty="0" smtClean="0"/>
              <a:t> panzer army (Nazi Germany).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attack started by bombing the city to rubble, it was a building to building fight.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By mid November the Germans pushed the soviets back along the west bank of the Volga river.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19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November 19, 1942 the red army launched operation</a:t>
            </a:r>
            <a:r>
              <a:rPr lang="en-US" smtClean="0"/>
              <a:t>: Uranus.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Operation : </a:t>
            </a:r>
            <a:r>
              <a:rPr lang="en-US" dirty="0"/>
              <a:t>U</a:t>
            </a:r>
            <a:r>
              <a:rPr lang="en-US" dirty="0" smtClean="0"/>
              <a:t>ranus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89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</TotalTime>
  <Words>144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The battle of Stalingrad</vt:lpstr>
      <vt:lpstr>When and where it happened</vt:lpstr>
      <vt:lpstr>Info </vt:lpstr>
      <vt:lpstr>Operation : Uranus </vt:lpstr>
    </vt:vector>
  </TitlesOfParts>
  <Company>NBDOE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battle of Stalingrad</dc:title>
  <dc:creator>Student</dc:creator>
  <cp:lastModifiedBy>Gopee, David (ASD-N)</cp:lastModifiedBy>
  <cp:revision>3</cp:revision>
  <dcterms:created xsi:type="dcterms:W3CDTF">2013-12-02T12:55:12Z</dcterms:created>
  <dcterms:modified xsi:type="dcterms:W3CDTF">2013-12-11T12:52:25Z</dcterms:modified>
</cp:coreProperties>
</file>