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3" r:id="rId6"/>
    <p:sldId id="262" r:id="rId7"/>
    <p:sldId id="26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39CFF-6470-40AF-A7D2-F0D454B2B2E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C00D9-689D-4491-8629-79A7F886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7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C00D9-689D-4491-8629-79A7F886DC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8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67285618-6111-491C-BF94-3C22A121F42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7B9D841D-825E-45C3-AD64-B28AD677D78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ww2museum.org/learn/education/for-students/ww2-history/at-a-glance/women-in-ww2.html" TargetMode="External"/><Relationship Id="rId2" Type="http://schemas.openxmlformats.org/officeDocument/2006/relationships/hyperlink" Target="http://www.historyonthenet.com/WW2/home_fron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ermanhistorydocs.ghi-dc.org/sub_image.cfm?image_id=2044" TargetMode="External"/><Relationship Id="rId4" Type="http://schemas.openxmlformats.org/officeDocument/2006/relationships/hyperlink" Target="http://www.historylearningsite.co.uk/Women_Nazi_Germany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Mackenzie Tucker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at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4343400" cy="4227576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Women played very important roles in WW2, without their help the war may not have went the way it did. </a:t>
            </a:r>
          </a:p>
          <a:p>
            <a:pPr marL="285750" indent="-285750" algn="l">
              <a:buClr>
                <a:schemeClr val="tx1"/>
              </a:buClr>
              <a:buFont typeface="Courier New"/>
              <a:buChar char="o"/>
            </a:pPr>
            <a:endParaRPr lang="en-US" dirty="0"/>
          </a:p>
          <a:p>
            <a:pPr marL="285750" indent="-28575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They worked and volunteered there time on the home front so that the men could go and fight for their county </a:t>
            </a:r>
          </a:p>
          <a:p>
            <a:pPr marL="285750" indent="-285750" algn="l">
              <a:buClr>
                <a:schemeClr val="tx1"/>
              </a:buClr>
              <a:buFont typeface="Courier New"/>
              <a:buChar char="o"/>
            </a:pPr>
            <a:endParaRPr lang="en-US" dirty="0"/>
          </a:p>
          <a:p>
            <a:pPr marL="285750" indent="-28575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They struggled to maintain there homes due to the poor economy </a:t>
            </a:r>
          </a:p>
          <a:p>
            <a:pPr marL="285750" indent="-285750" algn="l">
              <a:buClr>
                <a:schemeClr val="tx1"/>
              </a:buClr>
              <a:buFont typeface="Courier New"/>
              <a:buChar char="o"/>
            </a:pPr>
            <a:endParaRPr lang="en-US" dirty="0"/>
          </a:p>
          <a:p>
            <a:pPr marL="285750" indent="-28575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They gave there sons and husbands to go away and fight</a:t>
            </a:r>
          </a:p>
          <a:p>
            <a:pPr algn="l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women in the war</a:t>
            </a:r>
            <a:endParaRPr lang="en-US" dirty="0"/>
          </a:p>
        </p:txBody>
      </p:sp>
      <p:pic>
        <p:nvPicPr>
          <p:cNvPr id="4" name="Picture 3" descr="download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905000"/>
            <a:ext cx="3429000" cy="457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4114800" cy="4075176"/>
          </a:xfrm>
        </p:spPr>
        <p:txBody>
          <a:bodyPr/>
          <a:lstStyle/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Women took over the jobs that men would usually do</a:t>
            </a:r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 smtClean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They worked in factories, producing the goods that were needed for war (ex. Weapons and ammunition)</a:t>
            </a:r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The women who worked on farms were called “Land Girls”</a:t>
            </a:r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/>
          </a:p>
          <a:p>
            <a:pPr algn="l">
              <a:buClr>
                <a:schemeClr val="tx1"/>
              </a:buClr>
            </a:pPr>
            <a:endParaRPr lang="en-US" dirty="0" smtClean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 smtClean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at home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709" y="2590800"/>
            <a:ext cx="37433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endParaRPr lang="en-US" dirty="0"/>
          </a:p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Switchboards were used to communicate between the home front and the soldiers at war</a:t>
            </a:r>
          </a:p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endParaRPr lang="en-US" dirty="0"/>
          </a:p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Many women were trained and hired to work these boards </a:t>
            </a:r>
          </a:p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endParaRPr lang="en-US" dirty="0"/>
          </a:p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They had to be bilingual (depending on were they lived) </a:t>
            </a:r>
          </a:p>
          <a:p>
            <a:endParaRPr lang="en-US" dirty="0"/>
          </a:p>
        </p:txBody>
      </p:sp>
      <p:pic>
        <p:nvPicPr>
          <p:cNvPr id="5" name="Content Placeholder 4" descr="a_000059_detail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" b="8733"/>
          <a:stretch>
            <a:fillRect/>
          </a:stretch>
        </p:blipFill>
        <p:spPr>
          <a:xfrm>
            <a:off x="4876800" y="1981200"/>
            <a:ext cx="3733800" cy="371682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Switchboards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86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Women being trained to use switchboards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4267200" cy="4075176"/>
          </a:xfrm>
        </p:spPr>
        <p:txBody>
          <a:bodyPr/>
          <a:lstStyle/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A lot of nurses were volunteers</a:t>
            </a:r>
          </a:p>
          <a:p>
            <a:pPr algn="l">
              <a:buClr>
                <a:schemeClr val="tx1"/>
              </a:buClr>
            </a:pPr>
            <a:endParaRPr lang="en-US" dirty="0"/>
          </a:p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They played a very important role in the war</a:t>
            </a:r>
          </a:p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endParaRPr lang="en-US" dirty="0"/>
          </a:p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Without them many more deaths would have occurred  </a:t>
            </a:r>
          </a:p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endParaRPr lang="en-US" dirty="0"/>
          </a:p>
          <a:p>
            <a:pPr marL="342900" indent="-342900" algn="l">
              <a:buClr>
                <a:schemeClr val="tx1"/>
              </a:buClr>
              <a:buFont typeface="Courier New"/>
              <a:buChar char="o"/>
            </a:pPr>
            <a:r>
              <a:rPr lang="en-US" dirty="0"/>
              <a:t>Some nurses were killed because of the dangers of being so close to the war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nurses</a:t>
            </a:r>
            <a:endParaRPr lang="en-US" dirty="0"/>
          </a:p>
        </p:txBody>
      </p:sp>
      <p:pic>
        <p:nvPicPr>
          <p:cNvPr id="5" name="Picture 4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905000"/>
            <a:ext cx="330777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5410200" cy="4191000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110000"/>
              </a:lnSpc>
              <a:buClr>
                <a:schemeClr val="tx1"/>
              </a:buClr>
              <a:buFont typeface="Courier New"/>
              <a:buChar char="o"/>
            </a:pPr>
            <a:r>
              <a:rPr lang="en-US" dirty="0" smtClean="0"/>
              <a:t>Women who took on men's jobs earned good money for the times. </a:t>
            </a:r>
          </a:p>
          <a:p>
            <a:pPr marL="342900" indent="-342900" algn="l">
              <a:lnSpc>
                <a:spcPct val="110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But they would make less then a man would for doing the same job. </a:t>
            </a:r>
          </a:p>
          <a:p>
            <a:pPr marL="342900" indent="-342900" algn="l">
              <a:lnSpc>
                <a:spcPct val="110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A lot of the women that were involved in war were volunteers </a:t>
            </a:r>
            <a:endParaRPr lang="en-US" dirty="0"/>
          </a:p>
          <a:p>
            <a:pPr marL="342900" indent="-342900" algn="l">
              <a:lnSpc>
                <a:spcPct val="110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A lot of people struggled due to the poor economy, it was hard to get even simple things like food (sugar, bread, etc..) </a:t>
            </a:r>
          </a:p>
          <a:p>
            <a:pPr marL="342900" indent="-342900" algn="l">
              <a:lnSpc>
                <a:spcPct val="110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Food rations </a:t>
            </a:r>
          </a:p>
          <a:p>
            <a:pPr algn="l">
              <a:buClr>
                <a:schemeClr val="tx1"/>
              </a:buClr>
            </a:pPr>
            <a:endParaRPr lang="en-US" dirty="0" smtClean="0"/>
          </a:p>
          <a:p>
            <a:pPr algn="l">
              <a:buClr>
                <a:schemeClr val="tx1"/>
              </a:buClr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</a:t>
            </a:r>
            <a:endParaRPr lang="en-US" dirty="0"/>
          </a:p>
        </p:txBody>
      </p:sp>
      <p:pic>
        <p:nvPicPr>
          <p:cNvPr id="4" name="Picture 3" descr="Dollar-Sig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886200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23360" cy="4005072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 smtClean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Hitler did not agree with letting women work. </a:t>
            </a:r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They lived a very strict and controlled lifestyle, they learned this at a young age </a:t>
            </a:r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They were to stay home while men worked and be good wives and raise the children.   </a:t>
            </a:r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 smtClean="0"/>
              <a:t>Women who had the most children were given an award </a:t>
            </a:r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981200"/>
            <a:ext cx="2882190" cy="381235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Women in Germany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5943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Motherhood Cross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www.historyonthenet.com/WW2/home_front.htm</a:t>
            </a:r>
            <a:endParaRPr lang="en-US" dirty="0" smtClean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 smtClean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www.nationalww2museum.org/learn/education/for-students/ww2-history/at-a-glance/women-in-ww2.html</a:t>
            </a:r>
            <a:endParaRPr lang="en-US" dirty="0" smtClean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 smtClean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www.historylearningsite.co.uk/Women_Nazi_Germany.htm</a:t>
            </a:r>
            <a:endParaRPr lang="en-US" dirty="0" smtClean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 smtClean="0"/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r>
              <a:rPr lang="en-US" dirty="0">
                <a:hlinkClick r:id="rId5"/>
              </a:rPr>
              <a:t>http://germanhistorydocs.ghi-dc.org/sub_image.cfm?image_id=</a:t>
            </a:r>
            <a:r>
              <a:rPr lang="en-US" dirty="0" smtClean="0">
                <a:hlinkClick r:id="rId5"/>
              </a:rPr>
              <a:t>2044</a:t>
            </a:r>
            <a:r>
              <a:rPr lang="en-US" dirty="0" smtClean="0"/>
              <a:t> </a:t>
            </a:r>
          </a:p>
          <a:p>
            <a:pPr marL="342900" indent="-342900" algn="l">
              <a:buClr>
                <a:schemeClr val="tx1"/>
              </a:buClr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207</TotalTime>
  <Words>347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BlackTie</vt:lpstr>
      <vt:lpstr>Women at War</vt:lpstr>
      <vt:lpstr>Roles of women in the war</vt:lpstr>
      <vt:lpstr>Roles at home </vt:lpstr>
      <vt:lpstr>Switchboards </vt:lpstr>
      <vt:lpstr>nurses</vt:lpstr>
      <vt:lpstr>Income </vt:lpstr>
      <vt:lpstr>Women in Germany </vt:lpstr>
      <vt:lpstr>Sources 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at War</dc:title>
  <dc:creator>Student</dc:creator>
  <cp:lastModifiedBy>Gopee, David (ASD-N)</cp:lastModifiedBy>
  <cp:revision>22</cp:revision>
  <dcterms:created xsi:type="dcterms:W3CDTF">2013-12-04T18:27:15Z</dcterms:created>
  <dcterms:modified xsi:type="dcterms:W3CDTF">2013-12-10T19:14:23Z</dcterms:modified>
</cp:coreProperties>
</file>