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DDBC67-7D16-4025-A63A-6BBFD90BCC5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7A47FE-A496-4F21-A075-E4460BD50D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6202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Nutrition Column Assignment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none" dirty="0" smtClean="0"/>
              <a:t>Assume JMH has a monthly school newspaper.  Your task is to write a nutrition column for this newspaper.  Your column should focus on how teens can use a different dietary planning tool to make healthful choices.  Your article should be a minimum of 250 words.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u="sng" cap="none" dirty="0" smtClean="0"/>
              <a:t>Scoring Rubric</a:t>
            </a:r>
            <a:r>
              <a:rPr lang="en-US" cap="none" dirty="0" smtClean="0"/>
              <a:t>:</a:t>
            </a:r>
            <a:br>
              <a:rPr lang="en-US" cap="none" dirty="0" smtClean="0"/>
            </a:br>
            <a:r>
              <a:rPr lang="en-US" cap="none" dirty="0" smtClean="0"/>
              <a:t>Length of Article:			10</a:t>
            </a:r>
            <a:br>
              <a:rPr lang="en-US" cap="none" dirty="0" smtClean="0"/>
            </a:br>
            <a:r>
              <a:rPr lang="en-US" cap="none" dirty="0" smtClean="0"/>
              <a:t>Quality of Information:		20</a:t>
            </a:r>
            <a:br>
              <a:rPr lang="en-US" cap="none" dirty="0" smtClean="0"/>
            </a:br>
            <a:r>
              <a:rPr lang="en-US" cap="none" dirty="0" smtClean="0"/>
              <a:t>Spelling/Grammar/Punctuation:	</a:t>
            </a:r>
            <a:r>
              <a:rPr lang="en-US" u="sng" cap="none" dirty="0" smtClean="0"/>
              <a:t>10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					</a:t>
            </a:r>
            <a:r>
              <a:rPr lang="en-US" b="1" cap="none" dirty="0" smtClean="0"/>
              <a:t>Total:40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en-US" dirty="0"/>
          </a:p>
        </p:txBody>
      </p:sp>
      <p:pic>
        <p:nvPicPr>
          <p:cNvPr id="1026" name="Picture 2" descr="C:\Users\Cheryl.courtney\AppData\Local\Microsoft\Windows\Temporary Internet Files\Content.IE5\XRFZ6VCG\MC9003894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581400"/>
            <a:ext cx="1816913" cy="1811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Nutrition Column Assignment  Assume JMH has a monthly school newspaper.  Your task is to write a nutrition column for this newspaper.  Your column should focus on how teens can use a different dietary planning tool to make healthful choices.  Your article should be a minimum of 250 words.  Scoring Rubric: Length of Article:   10 Quality of Information:  20 Spelling/Grammar/Punctuation: 10      Total:40 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Column Assignment  Assume JMH has a monthly school newspaper.  Your task is to write a nutrition column for this newspaper.  Your column should focus on how teens can use a different dietary planning tool to make healthful choices.  Your article should be a minimum of 250 words.  Scoring Rubric: Length of Article:   10 Quality of Information:  20 Spelling/Grammar/Punctuation: 10      Total:40 </dc:title>
  <dc:creator>Administrator</dc:creator>
  <cp:lastModifiedBy>Administrator</cp:lastModifiedBy>
  <cp:revision>2</cp:revision>
  <dcterms:created xsi:type="dcterms:W3CDTF">2013-01-08T19:04:24Z</dcterms:created>
  <dcterms:modified xsi:type="dcterms:W3CDTF">2013-01-08T19:15:47Z</dcterms:modified>
</cp:coreProperties>
</file>