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2" r:id="rId3"/>
    <p:sldId id="263" r:id="rId4"/>
    <p:sldId id="261" r:id="rId5"/>
    <p:sldId id="260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5692E-93A1-4204-840D-7E1AC738B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142DE-8CE2-4C8E-9E73-76D015639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6C163-783E-40E7-8771-00FDDA5F2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A9D6A-DC2D-4A9C-B6C1-E3F3DEAE8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10D82-A9A5-4EB3-A99F-AB7F834D5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11CD4-E118-4DF6-93B3-9F31DA042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4E5DD-0055-4573-8717-D4B47A7FE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01005-C374-451A-B475-2D686D22F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173D7-FE84-4515-A783-B09F704A3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A11C8-A6D6-4A78-BEA3-7D7FA2527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E68A8-FF40-4AF0-95B3-3874CE5A6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3164436-24C8-412C-AF2F-C09B5459D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7200" smtClean="0"/>
              <a:t>Scattergories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Letter “R”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696200" cy="3429000"/>
          </a:xfrm>
        </p:spPr>
        <p:txBody>
          <a:bodyPr/>
          <a:lstStyle/>
          <a:p>
            <a:pPr eaLnBrk="1" hangingPunct="1"/>
            <a:r>
              <a:rPr lang="en-US" dirty="0" smtClean="0"/>
              <a:t>A hot vacation spot</a:t>
            </a:r>
          </a:p>
          <a:p>
            <a:pPr eaLnBrk="1" hangingPunct="1"/>
            <a:r>
              <a:rPr lang="en-US" dirty="0" smtClean="0"/>
              <a:t>A place in the house</a:t>
            </a:r>
          </a:p>
          <a:p>
            <a:pPr eaLnBrk="1" hangingPunct="1"/>
            <a:r>
              <a:rPr lang="en-US" dirty="0" smtClean="0"/>
              <a:t>A thing you play </a:t>
            </a:r>
            <a:r>
              <a:rPr lang="en-US" dirty="0" smtClean="0"/>
              <a:t>with</a:t>
            </a:r>
            <a:endParaRPr lang="en-US" dirty="0" smtClean="0"/>
          </a:p>
          <a:p>
            <a:pPr eaLnBrk="1" hangingPunct="1"/>
            <a:r>
              <a:rPr lang="en-US" dirty="0" smtClean="0"/>
              <a:t>A thing found </a:t>
            </a:r>
            <a:r>
              <a:rPr lang="en-US" dirty="0" smtClean="0"/>
              <a:t>on a farm</a:t>
            </a:r>
            <a:endParaRPr lang="en-US" dirty="0" smtClean="0"/>
          </a:p>
          <a:p>
            <a:pPr eaLnBrk="1" hangingPunct="1"/>
            <a:r>
              <a:rPr lang="en-US" dirty="0" smtClean="0"/>
              <a:t>A color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Letter “T”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 thing found at the beach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 smtClean="0"/>
              <a:t>school activity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 body part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 item in the hospital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 job that requires carrying a weapon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Letter “B”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696200" cy="3429000"/>
          </a:xfrm>
        </p:spPr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dirty="0" smtClean="0"/>
              <a:t>clothing accessory</a:t>
            </a:r>
            <a:endParaRPr lang="en-US" dirty="0" smtClean="0"/>
          </a:p>
          <a:p>
            <a:pPr eaLnBrk="1" hangingPunct="1"/>
            <a:r>
              <a:rPr lang="en-US" dirty="0" smtClean="0"/>
              <a:t>A beverage </a:t>
            </a:r>
          </a:p>
          <a:p>
            <a:pPr eaLnBrk="1" hangingPunct="1"/>
            <a:r>
              <a:rPr lang="en-US" dirty="0" smtClean="0"/>
              <a:t>A breakfast item</a:t>
            </a:r>
          </a:p>
          <a:p>
            <a:pPr eaLnBrk="1" hangingPunct="1"/>
            <a:r>
              <a:rPr lang="en-US" dirty="0" smtClean="0"/>
              <a:t>A summertime activity </a:t>
            </a:r>
          </a:p>
          <a:p>
            <a:pPr eaLnBrk="1" hangingPunct="1"/>
            <a:r>
              <a:rPr lang="en-US" dirty="0" smtClean="0"/>
              <a:t>Something you find in a girl’s bedroom 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Letter “C”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696200" cy="3429000"/>
          </a:xfrm>
        </p:spPr>
        <p:txBody>
          <a:bodyPr/>
          <a:lstStyle/>
          <a:p>
            <a:pPr eaLnBrk="1" hangingPunct="1"/>
            <a:r>
              <a:rPr lang="en-US" dirty="0" smtClean="0"/>
              <a:t>An item in the bathroom</a:t>
            </a:r>
          </a:p>
          <a:p>
            <a:pPr eaLnBrk="1" hangingPunct="1"/>
            <a:r>
              <a:rPr lang="en-US" dirty="0" smtClean="0"/>
              <a:t>A DVD title</a:t>
            </a:r>
          </a:p>
          <a:p>
            <a:pPr eaLnBrk="1" hangingPunct="1"/>
            <a:r>
              <a:rPr lang="en-US" dirty="0" smtClean="0"/>
              <a:t>A children’s song </a:t>
            </a:r>
          </a:p>
          <a:p>
            <a:pPr eaLnBrk="1" hangingPunct="1"/>
            <a:r>
              <a:rPr lang="en-US" dirty="0" smtClean="0"/>
              <a:t>A thing that is red</a:t>
            </a:r>
          </a:p>
          <a:p>
            <a:pPr eaLnBrk="1" hangingPunct="1"/>
            <a:r>
              <a:rPr lang="en-US" dirty="0" smtClean="0"/>
              <a:t>An item found in a boy’s room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Letter “S”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696200" cy="3429000"/>
          </a:xfrm>
        </p:spPr>
        <p:txBody>
          <a:bodyPr/>
          <a:lstStyle/>
          <a:p>
            <a:pPr eaLnBrk="1" hangingPunct="1"/>
            <a:r>
              <a:rPr lang="en-US" dirty="0" smtClean="0"/>
              <a:t>A city in Canada or US</a:t>
            </a:r>
          </a:p>
          <a:p>
            <a:pPr eaLnBrk="1" hangingPunct="1"/>
            <a:r>
              <a:rPr lang="en-US" dirty="0" smtClean="0"/>
              <a:t>An item used for </a:t>
            </a:r>
            <a:r>
              <a:rPr lang="en-US" dirty="0" smtClean="0"/>
              <a:t>construction</a:t>
            </a:r>
            <a:endParaRPr lang="en-US" dirty="0" smtClean="0"/>
          </a:p>
          <a:p>
            <a:pPr eaLnBrk="1" hangingPunct="1"/>
            <a:r>
              <a:rPr lang="en-US" dirty="0" smtClean="0"/>
              <a:t>A book title</a:t>
            </a:r>
          </a:p>
          <a:p>
            <a:pPr eaLnBrk="1" hangingPunct="1"/>
            <a:r>
              <a:rPr lang="en-US" dirty="0" smtClean="0"/>
              <a:t>Sports game/equipment </a:t>
            </a:r>
          </a:p>
          <a:p>
            <a:pPr eaLnBrk="1" hangingPunct="1"/>
            <a:r>
              <a:rPr lang="en-US" dirty="0" smtClean="0"/>
              <a:t>A restaurant </a:t>
            </a:r>
            <a:r>
              <a:rPr lang="en-US" dirty="0" smtClean="0"/>
              <a:t>chain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Letter “W”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696200" cy="3200400"/>
          </a:xfrm>
        </p:spPr>
        <p:txBody>
          <a:bodyPr/>
          <a:lstStyle/>
          <a:p>
            <a:pPr eaLnBrk="1" hangingPunct="1"/>
            <a:r>
              <a:rPr lang="en-US" dirty="0" smtClean="0"/>
              <a:t>A store</a:t>
            </a:r>
          </a:p>
          <a:p>
            <a:pPr eaLnBrk="1" hangingPunct="1"/>
            <a:r>
              <a:rPr lang="en-US" dirty="0" smtClean="0"/>
              <a:t>A thing with a tail</a:t>
            </a:r>
          </a:p>
          <a:p>
            <a:pPr eaLnBrk="1" hangingPunct="1"/>
            <a:r>
              <a:rPr lang="en-US" dirty="0" smtClean="0"/>
              <a:t>A cartoon character</a:t>
            </a:r>
          </a:p>
          <a:p>
            <a:pPr eaLnBrk="1" hangingPunct="1"/>
            <a:r>
              <a:rPr lang="en-US" dirty="0" smtClean="0"/>
              <a:t>An </a:t>
            </a:r>
            <a:r>
              <a:rPr lang="en-US" dirty="0" smtClean="0"/>
              <a:t>item you save up to buy </a:t>
            </a:r>
            <a:r>
              <a:rPr lang="en-US" sz="2000" dirty="0" smtClean="0"/>
              <a:t>($100 or more</a:t>
            </a:r>
            <a:r>
              <a:rPr lang="en-US" sz="2000" dirty="0" smtClean="0"/>
              <a:t>)</a:t>
            </a:r>
          </a:p>
          <a:p>
            <a:pPr eaLnBrk="1" hangingPunct="1"/>
            <a:r>
              <a:rPr lang="en-US" dirty="0" smtClean="0"/>
              <a:t>An animal 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Letter “P”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696200" cy="3276600"/>
          </a:xfrm>
        </p:spPr>
        <p:txBody>
          <a:bodyPr/>
          <a:lstStyle/>
          <a:p>
            <a:pPr eaLnBrk="1" hangingPunct="1"/>
            <a:r>
              <a:rPr lang="en-US" dirty="0" smtClean="0"/>
              <a:t>An article of clothing</a:t>
            </a:r>
          </a:p>
          <a:p>
            <a:pPr eaLnBrk="1" hangingPunct="1"/>
            <a:r>
              <a:rPr lang="en-US" dirty="0" smtClean="0"/>
              <a:t>A person of importance</a:t>
            </a:r>
          </a:p>
          <a:p>
            <a:pPr eaLnBrk="1" hangingPunct="1"/>
            <a:r>
              <a:rPr lang="en-US" dirty="0" smtClean="0"/>
              <a:t>A car part</a:t>
            </a:r>
          </a:p>
          <a:p>
            <a:pPr eaLnBrk="1" hangingPunct="1"/>
            <a:r>
              <a:rPr lang="en-US" dirty="0" smtClean="0"/>
              <a:t>A </a:t>
            </a:r>
            <a:r>
              <a:rPr lang="en-US" dirty="0" smtClean="0"/>
              <a:t>person who wears a hat to work</a:t>
            </a:r>
          </a:p>
          <a:p>
            <a:pPr eaLnBrk="1" hangingPunct="1"/>
            <a:r>
              <a:rPr lang="en-US" dirty="0" smtClean="0"/>
              <a:t>A snack food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160</TotalTime>
  <Words>188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Crayons</vt:lpstr>
      <vt:lpstr>Scattergories</vt:lpstr>
      <vt:lpstr>The Letter “R”</vt:lpstr>
      <vt:lpstr>The Letter “T”</vt:lpstr>
      <vt:lpstr>The Letter “B”</vt:lpstr>
      <vt:lpstr>The Letter “C”</vt:lpstr>
      <vt:lpstr>The Letter “S”</vt:lpstr>
      <vt:lpstr>The Letter “W”</vt:lpstr>
      <vt:lpstr>The Letter “P”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Scattergories</dc:title>
  <dc:creator>CHERYL</dc:creator>
  <cp:lastModifiedBy>Administrator</cp:lastModifiedBy>
  <cp:revision>20</cp:revision>
  <dcterms:created xsi:type="dcterms:W3CDTF">2007-12-16T12:33:47Z</dcterms:created>
  <dcterms:modified xsi:type="dcterms:W3CDTF">2012-06-06T12:59:36Z</dcterms:modified>
</cp:coreProperties>
</file>