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0" r:id="rId6"/>
    <p:sldId id="259" r:id="rId7"/>
    <p:sldId id="258" r:id="rId8"/>
    <p:sldId id="261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09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39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44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07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24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55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46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79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6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8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22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8A4B-C457-470B-8134-6C0809975794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C1FE-A918-4A5F-B90E-0D3E16857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4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Law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5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and Justice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naughty_n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3877818" cy="4987548"/>
          </a:xfrm>
        </p:spPr>
      </p:pic>
      <p:sp>
        <p:nvSpPr>
          <p:cNvPr id="6" name="Rectangle 5"/>
          <p:cNvSpPr/>
          <p:nvPr/>
        </p:nvSpPr>
        <p:spPr>
          <a:xfrm>
            <a:off x="4800600" y="1905000"/>
            <a:ext cx="38828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(Case Page 13-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Roncarelli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vs.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Duplessis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(Case Page 16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MacIssac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Law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rinciple of justice stating that the Law in necessary to regulate society, that law applies equally to everyone, and that people are not governed by arbitrary power.”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0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Crazy Laws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sz="4900" dirty="0" smtClean="0"/>
              <a:t>In Alabama, it is illegal for a driver to be blindfolded while driving a vehicle</a:t>
            </a:r>
            <a:r>
              <a:rPr lang="en-US" sz="4900" dirty="0" smtClean="0"/>
              <a:t>.</a:t>
            </a:r>
          </a:p>
          <a:p>
            <a:r>
              <a:rPr lang="en-US" sz="4900" dirty="0" smtClean="0"/>
              <a:t>In New York, the penalty for jumping off a building is death.</a:t>
            </a:r>
          </a:p>
          <a:p>
            <a:r>
              <a:rPr lang="en-US" sz="4900" dirty="0" smtClean="0"/>
              <a:t>In Florida, it is illegal to fart in a public place after 6 P.M. on Thursdays.</a:t>
            </a:r>
          </a:p>
          <a:p>
            <a:r>
              <a:rPr lang="en-US" sz="4900" dirty="0" smtClean="0"/>
              <a:t>Washington</a:t>
            </a:r>
            <a:r>
              <a:rPr lang="en-US" sz="4900" dirty="0" smtClean="0"/>
              <a:t>, USA: It is mandatory for a motorist with criminal intentions to stop at the city limits and telephone the chief of police that he is entering the city</a:t>
            </a:r>
            <a:r>
              <a:rPr lang="en-US" sz="4900" dirty="0" smtClean="0"/>
              <a:t>.</a:t>
            </a:r>
            <a:endParaRPr lang="en-US" sz="4900" dirty="0" smtClean="0"/>
          </a:p>
          <a:p>
            <a:r>
              <a:rPr lang="en-US" sz="4900" dirty="0" smtClean="0"/>
              <a:t>England: A pregnant woman can legally relieve herself absolutely anywhere she wants; even, if she so requests, in a policeman’s helmet.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Crazy Laws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Calgary you </a:t>
            </a:r>
            <a:r>
              <a:rPr lang="en-US" dirty="0" smtClean="0"/>
              <a:t>may not pay for a fifty-cent item with only pennies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Quebec the </a:t>
            </a:r>
            <a:r>
              <a:rPr lang="en-US" dirty="0" smtClean="0"/>
              <a:t>color of house and garage doors is regulated by city bylaws (a purple door get you a fine</a:t>
            </a:r>
            <a:r>
              <a:rPr lang="en-US" dirty="0" smtClean="0"/>
              <a:t>).</a:t>
            </a:r>
          </a:p>
          <a:p>
            <a:r>
              <a:rPr lang="en-US" smtClean="0"/>
              <a:t>When raining, a person may not water his/her lawn.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law?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“Where Law ends, tyranny begins.”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(William Pitt 1759-1806)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“Law is simply the rule of the stronger”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(Plato 427-347BCE)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“Law depends on its validity by having a penalty attached”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(Jane Austin 1775-1817)</a:t>
            </a: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4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Law?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1673280"/>
            <a:ext cx="3444195" cy="45061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926359"/>
            <a:ext cx="3810000" cy="2512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19200"/>
            <a:ext cx="4470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1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Law?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binding custom or practice of a community.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(Webster)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comes from the Latin word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Ligare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“Binding”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system of rules and guidelines which are enforced through social institutions to govern behavior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(Wikipedia)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1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Vs. Rules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resemble Laws…</a:t>
            </a:r>
          </a:p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are enforced by the courts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(Class rules 5 minutes)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1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Laws?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ens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 that the legal system continues to work.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informed.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create meaningful change.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serve and protect your generation.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 you a better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82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and Morality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worldview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0"/>
            <a:ext cx="5105400" cy="3692298"/>
          </a:xfrm>
        </p:spPr>
      </p:pic>
      <p:sp>
        <p:nvSpPr>
          <p:cNvPr id="5" name="TextBox 4"/>
          <p:cNvSpPr txBox="1"/>
          <p:nvPr/>
        </p:nvSpPr>
        <p:spPr>
          <a:xfrm>
            <a:off x="0" y="5486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and Dry or controversial?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Law</vt:lpstr>
      <vt:lpstr>Crazy Laws</vt:lpstr>
      <vt:lpstr>Crazy Laws in Canada</vt:lpstr>
      <vt:lpstr>What Is law?</vt:lpstr>
      <vt:lpstr>What is Law?</vt:lpstr>
      <vt:lpstr>What is Law?</vt:lpstr>
      <vt:lpstr>Law Vs. Rules</vt:lpstr>
      <vt:lpstr>Why do we need Laws?</vt:lpstr>
      <vt:lpstr>Law and Morality</vt:lpstr>
      <vt:lpstr>Law and Justice</vt:lpstr>
      <vt:lpstr>Rule of Law 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DT16</dc:creator>
  <cp:lastModifiedBy>davidg</cp:lastModifiedBy>
  <cp:revision>8</cp:revision>
  <dcterms:created xsi:type="dcterms:W3CDTF">2012-09-10T11:59:23Z</dcterms:created>
  <dcterms:modified xsi:type="dcterms:W3CDTF">2012-09-10T13:31:42Z</dcterms:modified>
</cp:coreProperties>
</file>