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B4D8C6-3C33-4FF6-A018-A35843D41638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AF9BC08-A2FF-4895-BCA9-D207D65DFB4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youtube.com/watch?v=SWICkKf_L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VNcqV_dC_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UWRypqz5-o" TargetMode="External"/><Relationship Id="rId2" Type="http://schemas.openxmlformats.org/officeDocument/2006/relationships/hyperlink" Target="https://www.youtube.com/watch?v=UNVRIPgfRN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hyperlink" Target="https://www.youtube.com/watch?v=DLOth-BuC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QGMCSCFoKA" TargetMode="External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hyperlink" Target="https://www.youtube.com/watch?v=9Q0Eyw3l3X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8BhIz-xYGC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8dx0oE--VI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xbfMlk1PwG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VGM86XIilw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hyperlink" Target="https://www.youtube.com/watch?v=7IjgZGhHrYY" TargetMode="External"/><Relationship Id="rId2" Type="http://schemas.openxmlformats.org/officeDocument/2006/relationships/hyperlink" Target="https://www.youtube.com/watch?v=LgQJHyLLT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dG9FOgBRwg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hyperlink" Target="https://www.youtube.com/watch?v=WCXlp3D5NQA" TargetMode="External"/><Relationship Id="rId4" Type="http://schemas.openxmlformats.org/officeDocument/2006/relationships/hyperlink" Target="https://www.youtube.com/watch?v=X7pjP_XkK4U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W4euyTDhF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www.elvis.com/about/timeline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M92h44RcQp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It3Cctk6B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hyperlink" Target="https://www.youtube.com/watch?v=ESPmypy9o4Q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5188" y="-4786313"/>
            <a:ext cx="23574376" cy="1643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Top Artists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Beatles </a:t>
            </a:r>
            <a:r>
              <a:rPr lang="en-US" dirty="0"/>
              <a:t>dominate the sixties record charts with 6 of the top 10 albums of the decade and 21 of the decades' top 100 singles.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nearest competitor is </a:t>
            </a:r>
            <a:r>
              <a:rPr lang="en-US" b="1" dirty="0"/>
              <a:t>Elvis Presley </a:t>
            </a:r>
            <a:r>
              <a:rPr lang="en-US" dirty="0"/>
              <a:t>with 9 of the decades' top 100 singles and 4 of the decades' top 100 albums</a:t>
            </a:r>
            <a:r>
              <a:rPr lang="en-US" dirty="0" smtClean="0"/>
              <a:t>.</a:t>
            </a:r>
          </a:p>
          <a:p>
            <a:r>
              <a:rPr lang="en-US" dirty="0"/>
              <a:t>Psychedelic Rock</a:t>
            </a:r>
            <a:r>
              <a:rPr lang="en-US" dirty="0" smtClean="0"/>
              <a:t>: </a:t>
            </a:r>
            <a:r>
              <a:rPr lang="en-US" b="1" dirty="0"/>
              <a:t>Grateful Dead,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Pink Floyd, </a:t>
            </a:r>
            <a:r>
              <a:rPr lang="en-US" b="1" dirty="0"/>
              <a:t>Jefferson </a:t>
            </a:r>
            <a:r>
              <a:rPr lang="en-US" b="1" dirty="0" smtClean="0"/>
              <a:t>Airplane</a:t>
            </a:r>
          </a:p>
          <a:p>
            <a:r>
              <a:rPr lang="en-US" dirty="0"/>
              <a:t>Bubblegum Rock: </a:t>
            </a:r>
            <a:r>
              <a:rPr lang="en-US" b="1" dirty="0"/>
              <a:t>The </a:t>
            </a:r>
            <a:r>
              <a:rPr lang="en-US" b="1" dirty="0" err="1"/>
              <a:t>Archies</a:t>
            </a:r>
            <a:r>
              <a:rPr lang="en-US" dirty="0"/>
              <a:t>, </a:t>
            </a:r>
            <a:r>
              <a:rPr lang="en-US" b="1" dirty="0" smtClean="0"/>
              <a:t>The </a:t>
            </a:r>
            <a:r>
              <a:rPr lang="en-US" b="1" dirty="0" err="1" smtClean="0"/>
              <a:t>Monkees</a:t>
            </a:r>
            <a:endParaRPr lang="en-US" b="1" dirty="0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132873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6" y="5555239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Rock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/>
              <a:t>Rock</a:t>
            </a:r>
            <a:r>
              <a:rPr lang="en-US" dirty="0" smtClean="0"/>
              <a:t>: </a:t>
            </a:r>
            <a:r>
              <a:rPr lang="en-US" b="1" dirty="0"/>
              <a:t>Cream, </a:t>
            </a:r>
            <a:r>
              <a:rPr lang="en-US" b="1" dirty="0">
                <a:hlinkClick r:id="rId2"/>
              </a:rPr>
              <a:t>Led Zeppelin</a:t>
            </a:r>
            <a:r>
              <a:rPr lang="en-US" b="1" dirty="0"/>
              <a:t>, Vanilla Fudge, Jimi Hendrix Experience, </a:t>
            </a:r>
            <a:r>
              <a:rPr lang="en-US" b="1" dirty="0" smtClean="0"/>
              <a:t> </a:t>
            </a:r>
            <a:r>
              <a:rPr lang="en-US" b="1" dirty="0"/>
              <a:t>Steppenwolf</a:t>
            </a:r>
            <a:r>
              <a:rPr lang="en-US" b="1" dirty="0" smtClean="0"/>
              <a:t>, </a:t>
            </a:r>
            <a:r>
              <a:rPr lang="en-US" b="1" dirty="0"/>
              <a:t>Deep Purple, Blind </a:t>
            </a:r>
            <a:r>
              <a:rPr lang="en-US" b="1" dirty="0" smtClean="0"/>
              <a:t>Faith, </a:t>
            </a:r>
            <a:r>
              <a:rPr lang="en-US" b="1" dirty="0"/>
              <a:t>The Doors</a:t>
            </a:r>
          </a:p>
          <a:p>
            <a:endParaRPr lang="en-US" dirty="0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7545"/>
            <a:ext cx="30502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7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Beatles break up, but all four continue to impact the decade with successful solo careers</a:t>
            </a:r>
          </a:p>
          <a:p>
            <a:r>
              <a:rPr lang="en-US" dirty="0" smtClean="0"/>
              <a:t>Early 70’s are marked with deaths of Jimi </a:t>
            </a:r>
            <a:r>
              <a:rPr lang="en-US" dirty="0"/>
              <a:t>H</a:t>
            </a:r>
            <a:r>
              <a:rPr lang="en-US" dirty="0" smtClean="0"/>
              <a:t>endrix, Janis Joplin, and Jim Morrison, who all die at the age of 27.</a:t>
            </a:r>
          </a:p>
          <a:p>
            <a:r>
              <a:rPr lang="en-US" dirty="0" smtClean="0"/>
              <a:t>Elvis Presley dies in 1977; people start flocking to his home, Graceland.</a:t>
            </a:r>
          </a:p>
          <a:p>
            <a:r>
              <a:rPr lang="en-US" dirty="0" smtClean="0"/>
              <a:t>Psychedelic rock declines, but morphs into hard rock, progressive rock, and heavy metal.</a:t>
            </a:r>
          </a:p>
          <a:p>
            <a:r>
              <a:rPr lang="en-US" dirty="0" smtClean="0"/>
              <a:t>Touring bands move from playing clubs and theatres,  to sports arenas and outdoor stadiums, playing to thousands at a time.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1970’s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808">
            <a:off x="6567822" y="67804"/>
            <a:ext cx="2080796" cy="139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6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Big time bands like the Rolling Stones, </a:t>
            </a:r>
          </a:p>
          <a:p>
            <a:pPr marL="0" indent="0">
              <a:buNone/>
            </a:pPr>
            <a:r>
              <a:rPr lang="en-US" dirty="0" smtClean="0"/>
              <a:t>Led Zeppelin,  The Who, and Pink </a:t>
            </a:r>
          </a:p>
          <a:p>
            <a:pPr marL="0" indent="0">
              <a:buNone/>
            </a:pPr>
            <a:r>
              <a:rPr lang="en-US" dirty="0" smtClean="0"/>
              <a:t>Floyd travel in private jets.</a:t>
            </a:r>
          </a:p>
          <a:p>
            <a:r>
              <a:rPr lang="en-US" dirty="0" smtClean="0"/>
              <a:t>Car stereos become important, first with FM radio stations, then the 8 track, followed with the cassette tape.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2382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1970’s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782">
            <a:off x="6477000" y="1247089"/>
            <a:ext cx="2438400" cy="17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332">
            <a:off x="1415595" y="4276725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64">
            <a:off x="4787961" y="4297507"/>
            <a:ext cx="40618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19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Early 70’s are dominated by </a:t>
            </a:r>
            <a:r>
              <a:rPr lang="en-US" b="1" i="1" dirty="0" smtClean="0"/>
              <a:t>singer songwriters </a:t>
            </a:r>
            <a:r>
              <a:rPr lang="en-US" dirty="0" smtClean="0"/>
              <a:t>like </a:t>
            </a:r>
            <a:r>
              <a:rPr lang="en-US" b="1" dirty="0" smtClean="0"/>
              <a:t>James </a:t>
            </a:r>
            <a:r>
              <a:rPr lang="en-US" b="1" dirty="0"/>
              <a:t>Taylor, Carole King, Don </a:t>
            </a:r>
            <a:r>
              <a:rPr lang="en-US" b="1" dirty="0" err="1"/>
              <a:t>McClean</a:t>
            </a:r>
            <a:r>
              <a:rPr lang="en-US" b="1" dirty="0"/>
              <a:t>, Cat Stevens, Jackson Browne, Joni Mitchell, Paul Simon, </a:t>
            </a:r>
            <a:r>
              <a:rPr lang="en-US" b="1" dirty="0" smtClean="0"/>
              <a:t>John </a:t>
            </a:r>
            <a:r>
              <a:rPr lang="en-US" b="1" dirty="0"/>
              <a:t>Denver </a:t>
            </a:r>
            <a:r>
              <a:rPr lang="en-US" dirty="0" smtClean="0"/>
              <a:t>and</a:t>
            </a:r>
          </a:p>
          <a:p>
            <a:r>
              <a:rPr lang="en-US" b="1" i="1" dirty="0" smtClean="0"/>
              <a:t>Soft </a:t>
            </a:r>
            <a:r>
              <a:rPr lang="en-US" b="1" i="1" dirty="0"/>
              <a:t>Rock</a:t>
            </a:r>
            <a:r>
              <a:rPr lang="en-US" b="1" dirty="0"/>
              <a:t>: Elton John, The Carpenters, </a:t>
            </a:r>
            <a:r>
              <a:rPr lang="en-US" b="1" dirty="0" smtClean="0"/>
              <a:t>Billy </a:t>
            </a:r>
            <a:r>
              <a:rPr lang="en-US" b="1" dirty="0"/>
              <a:t>Joel, Chicago, Fleetwood Mac, Olivia </a:t>
            </a:r>
            <a:r>
              <a:rPr lang="en-US" b="1" dirty="0" smtClean="0"/>
              <a:t>Newton-John</a:t>
            </a:r>
          </a:p>
          <a:p>
            <a:r>
              <a:rPr lang="en-US" b="1" i="1" dirty="0" smtClean="0"/>
              <a:t>Live albums </a:t>
            </a:r>
            <a:r>
              <a:rPr lang="en-US" dirty="0" smtClean="0"/>
              <a:t>are popular for bands such as </a:t>
            </a:r>
            <a:r>
              <a:rPr lang="en-US" b="1" dirty="0" smtClean="0"/>
              <a:t>KISS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Reggae </a:t>
            </a:r>
            <a:r>
              <a:rPr lang="en-US" dirty="0" smtClean="0"/>
              <a:t>becomes a world wide genre</a:t>
            </a:r>
          </a:p>
          <a:p>
            <a:r>
              <a:rPr lang="en-US" b="1" i="1" dirty="0" smtClean="0"/>
              <a:t>Disco</a:t>
            </a:r>
            <a:r>
              <a:rPr lang="en-US" dirty="0" smtClean="0"/>
              <a:t> dominates the radios and dance floors.</a:t>
            </a:r>
          </a:p>
          <a:p>
            <a:r>
              <a:rPr lang="en-US" dirty="0" smtClean="0"/>
              <a:t>Bands start incorporating synthesizers in a style that was termed </a:t>
            </a:r>
            <a:r>
              <a:rPr lang="en-US" b="1" i="1" dirty="0" smtClean="0"/>
              <a:t>New Wave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5782" y="228600"/>
            <a:ext cx="4216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Styles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9281">
            <a:off x="5101122" y="242643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0718">
            <a:off x="6261550" y="1915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331">
            <a:off x="7564216" y="170355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6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/>
          </a:bodyPr>
          <a:lstStyle/>
          <a:p>
            <a:r>
              <a:rPr lang="en-US" b="1" i="1" dirty="0"/>
              <a:t>Hard Rock / Arena Rock / Heavy Metal</a:t>
            </a:r>
            <a:r>
              <a:rPr lang="en-US" dirty="0"/>
              <a:t>: Led Zeppelin, The Who, The Rolling Stones, Deep Purple, Alice Cooper, Black Sabbath, Kiss, Blue Oyster Cult, Aerosmith, AC/DC, Rush, Boston, Journey, Peter Frampton, </a:t>
            </a:r>
            <a:r>
              <a:rPr lang="en-US" dirty="0" smtClean="0"/>
              <a:t>Nazareth</a:t>
            </a:r>
            <a:r>
              <a:rPr lang="en-US" dirty="0"/>
              <a:t>, </a:t>
            </a:r>
            <a:r>
              <a:rPr lang="en-US" dirty="0" smtClean="0"/>
              <a:t>Styx</a:t>
            </a:r>
            <a:r>
              <a:rPr lang="en-US" dirty="0"/>
              <a:t>, Queen, Van </a:t>
            </a:r>
            <a:r>
              <a:rPr lang="en-US" dirty="0" smtClean="0"/>
              <a:t>Halen</a:t>
            </a:r>
          </a:p>
          <a:p>
            <a:r>
              <a:rPr lang="en-US" b="1" i="1" dirty="0"/>
              <a:t>Progressive Rock</a:t>
            </a:r>
            <a:r>
              <a:rPr lang="en-US" dirty="0"/>
              <a:t>: Yes, Genesis, Pink Floyd, Can, Gentle Giant, Soft Machine, King Crimson, Emerson, Lake and Palmer, Kansas, Utopia, Rush, </a:t>
            </a:r>
            <a:r>
              <a:rPr lang="en-US" dirty="0" err="1" smtClean="0"/>
              <a:t>Supertramp</a:t>
            </a:r>
            <a:endParaRPr lang="en-US" dirty="0" smtClean="0"/>
          </a:p>
          <a:p>
            <a:r>
              <a:rPr lang="en-US" b="1" i="1" dirty="0"/>
              <a:t>Blues Rock</a:t>
            </a:r>
            <a:r>
              <a:rPr lang="en-US" dirty="0"/>
              <a:t>: Eric Clapton, ZZ Top, </a:t>
            </a:r>
            <a:r>
              <a:rPr lang="en-US" dirty="0" smtClean="0"/>
              <a:t>George </a:t>
            </a:r>
            <a:r>
              <a:rPr lang="en-US" dirty="0" err="1"/>
              <a:t>Thorogood</a:t>
            </a:r>
            <a:r>
              <a:rPr lang="en-US" dirty="0"/>
              <a:t>, Steve Miller </a:t>
            </a:r>
            <a:r>
              <a:rPr lang="en-US" dirty="0" smtClean="0"/>
              <a:t>Band</a:t>
            </a:r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674">
            <a:off x="1593482" y="161053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7">
            <a:off x="2947792" y="58051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14">
            <a:off x="4431154" y="25386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1611">
            <a:off x="5805198" y="92407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583">
            <a:off x="7409763" y="219155"/>
            <a:ext cx="1443230" cy="129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164">
            <a:off x="152401" y="229439"/>
            <a:ext cx="1307738" cy="13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557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47500" lnSpcReduction="20000"/>
          </a:bodyPr>
          <a:lstStyle/>
          <a:p>
            <a:r>
              <a:rPr lang="en-US" sz="4600" b="1" dirty="0" smtClean="0"/>
              <a:t>Pop </a:t>
            </a:r>
            <a:r>
              <a:rPr lang="en-US" sz="4600" dirty="0" smtClean="0"/>
              <a:t>charts are dominated by Big Band artists such as Doris Day, Frank Sinatra, Nat King Cole</a:t>
            </a:r>
          </a:p>
          <a:p>
            <a:r>
              <a:rPr lang="en-US" sz="4600" b="1" dirty="0" smtClean="0"/>
              <a:t>RnB</a:t>
            </a:r>
            <a:r>
              <a:rPr lang="en-US" sz="4600" dirty="0" smtClean="0"/>
              <a:t> charts feature African-American artists playing to primarily African –American artists.</a:t>
            </a:r>
          </a:p>
          <a:p>
            <a:r>
              <a:rPr lang="en-US" sz="4600" b="1" dirty="0" smtClean="0"/>
              <a:t>Allan Freed </a:t>
            </a:r>
            <a:r>
              <a:rPr lang="en-US" sz="4600" dirty="0" smtClean="0"/>
              <a:t>is the exception with </a:t>
            </a:r>
          </a:p>
          <a:p>
            <a:pPr marL="0" indent="0">
              <a:buNone/>
            </a:pPr>
            <a:r>
              <a:rPr lang="en-US" sz="4600" dirty="0"/>
              <a:t>h</a:t>
            </a:r>
            <a:r>
              <a:rPr lang="en-US" sz="4600" dirty="0" smtClean="0"/>
              <a:t>is show “Moon Dog”, which attracts a </a:t>
            </a:r>
          </a:p>
          <a:p>
            <a:pPr marL="0" indent="0">
              <a:buNone/>
            </a:pPr>
            <a:r>
              <a:rPr lang="en-US" sz="4600" dirty="0" smtClean="0"/>
              <a:t>growing audience of white and black </a:t>
            </a:r>
          </a:p>
          <a:p>
            <a:pPr marL="0" indent="0">
              <a:buNone/>
            </a:pPr>
            <a:r>
              <a:rPr lang="en-US" sz="4600" dirty="0" smtClean="0"/>
              <a:t>teenagers alike. He plays up tempo </a:t>
            </a:r>
          </a:p>
          <a:p>
            <a:pPr marL="0" indent="0">
              <a:buNone/>
            </a:pPr>
            <a:r>
              <a:rPr lang="en-US" sz="4600" dirty="0" smtClean="0"/>
              <a:t>rhythm and blues hits.</a:t>
            </a:r>
          </a:p>
          <a:p>
            <a:r>
              <a:rPr lang="en-US" sz="4600" dirty="0"/>
              <a:t>Freed eventually names this </a:t>
            </a:r>
            <a:endParaRPr lang="en-US" sz="4600" dirty="0" smtClean="0"/>
          </a:p>
          <a:p>
            <a:pPr marL="0" indent="0">
              <a:buNone/>
            </a:pPr>
            <a:r>
              <a:rPr lang="en-US" sz="4600" dirty="0" smtClean="0"/>
              <a:t>cross-current </a:t>
            </a:r>
            <a:r>
              <a:rPr lang="en-US" sz="4600" dirty="0"/>
              <a:t>of musical styles </a:t>
            </a:r>
            <a:r>
              <a:rPr lang="en-US" sz="4600" dirty="0" smtClean="0"/>
              <a:t>and</a:t>
            </a:r>
          </a:p>
          <a:p>
            <a:pPr marL="0" indent="0">
              <a:buNone/>
            </a:pPr>
            <a:r>
              <a:rPr lang="en-US" sz="4600" dirty="0" smtClean="0"/>
              <a:t> </a:t>
            </a:r>
            <a:r>
              <a:rPr lang="en-US" sz="4600" dirty="0"/>
              <a:t>influences - electric blues, boogie, jazz</a:t>
            </a:r>
            <a:r>
              <a:rPr lang="en-US" sz="4600" dirty="0" smtClean="0"/>
              <a:t>,</a:t>
            </a:r>
          </a:p>
          <a:p>
            <a:pPr marL="0" indent="0">
              <a:buNone/>
            </a:pPr>
            <a:r>
              <a:rPr lang="en-US" sz="4600" dirty="0" smtClean="0"/>
              <a:t> </a:t>
            </a:r>
            <a:r>
              <a:rPr lang="en-US" sz="4600" dirty="0"/>
              <a:t>gospel, R&amp;B vocal groups and country </a:t>
            </a:r>
            <a:r>
              <a:rPr lang="en-US" sz="4600" dirty="0" smtClean="0"/>
              <a:t>– </a:t>
            </a:r>
          </a:p>
          <a:p>
            <a:pPr marL="0" indent="0">
              <a:buNone/>
            </a:pPr>
            <a:r>
              <a:rPr lang="en-US" sz="4600" dirty="0" smtClean="0"/>
              <a:t>"</a:t>
            </a:r>
            <a:r>
              <a:rPr lang="en-US" sz="4600" b="1" dirty="0"/>
              <a:t>Rock and Roll</a:t>
            </a:r>
            <a:r>
              <a:rPr lang="en-US" sz="4600" dirty="0"/>
              <a:t>".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8599"/>
            <a:ext cx="7273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1950’s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413289" cy="300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1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r>
              <a:rPr lang="en-US" dirty="0" smtClean="0"/>
              <a:t>Solid body electric guitar is introduced</a:t>
            </a:r>
          </a:p>
          <a:p>
            <a:r>
              <a:rPr lang="en-US" dirty="0" smtClean="0"/>
              <a:t>45 RPM single is introduced</a:t>
            </a:r>
          </a:p>
          <a:p>
            <a:r>
              <a:rPr lang="en-US" dirty="0" smtClean="0"/>
              <a:t>Black R&amp;B artists like Fats Domino begin to climb pop charts</a:t>
            </a:r>
          </a:p>
          <a:p>
            <a:r>
              <a:rPr lang="en-US" dirty="0" smtClean="0"/>
              <a:t>White artists such as Pat Boone and The Crew Cuts begin to cover R&amp;B songs and turn them into pop hits.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290074"/>
            <a:ext cx="2590800" cy="13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92" y="234683"/>
            <a:ext cx="1440873" cy="142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4495800"/>
            <a:ext cx="2143125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495799"/>
            <a:ext cx="17145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0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1950’s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724150" cy="214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95869"/>
            <a:ext cx="2457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3488"/>
            <a:ext cx="21717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57" y="4013488"/>
            <a:ext cx="1905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41" y="437543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Elvis Presley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Tops the charts with his first </a:t>
            </a:r>
          </a:p>
          <a:p>
            <a:pPr marL="0" indent="0">
              <a:buNone/>
            </a:pPr>
            <a:r>
              <a:rPr lang="en-US" dirty="0" smtClean="0"/>
              <a:t>single release “Heart Break Hotel”</a:t>
            </a:r>
          </a:p>
          <a:p>
            <a:r>
              <a:rPr lang="en-US" dirty="0" smtClean="0"/>
              <a:t>First artist ever to have </a:t>
            </a:r>
          </a:p>
          <a:p>
            <a:pPr marL="0" indent="0">
              <a:buNone/>
            </a:pPr>
            <a:r>
              <a:rPr lang="en-US" dirty="0" smtClean="0"/>
              <a:t>9 singles in the top 100</a:t>
            </a:r>
          </a:p>
          <a:p>
            <a:pPr marL="0" indent="0">
              <a:buNone/>
            </a:pPr>
            <a:r>
              <a:rPr lang="en-US" dirty="0" smtClean="0"/>
              <a:t> at one time.</a:t>
            </a:r>
          </a:p>
          <a:p>
            <a:r>
              <a:rPr lang="en-US" dirty="0" smtClean="0"/>
              <a:t>Elvis goes on to make many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ovies and records over 40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lbums.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8792"/>
            <a:ext cx="3505083" cy="415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698">
            <a:off x="4921471" y="2720152"/>
            <a:ext cx="1947863" cy="22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223">
            <a:off x="7014535" y="3949353"/>
            <a:ext cx="1895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1960’s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Rock music dominates the pop charts</a:t>
            </a:r>
          </a:p>
          <a:p>
            <a:r>
              <a:rPr lang="en-US" dirty="0" smtClean="0"/>
              <a:t>Rock music becomes diversified(folk, surf music, bubble </a:t>
            </a:r>
            <a:r>
              <a:rPr lang="en-US" dirty="0" smtClean="0"/>
              <a:t>gum rock)</a:t>
            </a:r>
            <a:endParaRPr lang="en-US" dirty="0" smtClean="0"/>
          </a:p>
          <a:p>
            <a:r>
              <a:rPr lang="en-US" dirty="0" smtClean="0"/>
              <a:t>By 1964, American artists are sharing the top of the charts with UK bands, </a:t>
            </a:r>
            <a:r>
              <a:rPr lang="en-US" dirty="0" smtClean="0"/>
              <a:t>like the </a:t>
            </a:r>
            <a:r>
              <a:rPr lang="en-US" b="1" dirty="0" smtClean="0"/>
              <a:t>The Beatles</a:t>
            </a:r>
            <a:r>
              <a:rPr lang="en-US" dirty="0" smtClean="0"/>
              <a:t>, and The </a:t>
            </a:r>
            <a:r>
              <a:rPr lang="en-US" b="1" dirty="0" smtClean="0"/>
              <a:t>Rolling Stones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Garage bands emerge, inspired </a:t>
            </a:r>
            <a:r>
              <a:rPr lang="en-US" dirty="0" smtClean="0"/>
              <a:t>by the </a:t>
            </a:r>
            <a:r>
              <a:rPr lang="en-US" dirty="0" smtClean="0"/>
              <a:t>British invasion sound.</a:t>
            </a:r>
          </a:p>
          <a:p>
            <a:r>
              <a:rPr lang="en-US" dirty="0" smtClean="0"/>
              <a:t>Song writing begins to include political statements and social consciousness.</a:t>
            </a:r>
          </a:p>
          <a:p>
            <a:r>
              <a:rPr lang="en-US" dirty="0" smtClean="0"/>
              <a:t>Psychedelic music reflects growing hippie culture</a:t>
            </a:r>
          </a:p>
          <a:p>
            <a:r>
              <a:rPr lang="en-US" dirty="0" smtClean="0"/>
              <a:t>Harder rock sound emerges, paving the way for heavy metal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1960’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Television plays a major role in attracting young audiences to rock ‘n roll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19425"/>
            <a:ext cx="3962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19425"/>
            <a:ext cx="369957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0491" y="58351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American Bandstand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0287" y="5821095"/>
            <a:ext cx="222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 Sullivan Show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By 1957 rock and roll artists appear regularly on the popular music charts and by 1959 rock and roll records account for 43% of all records sold.</a:t>
            </a:r>
          </a:p>
          <a:p>
            <a:r>
              <a:rPr lang="en-US" dirty="0" smtClean="0"/>
              <a:t>The </a:t>
            </a:r>
            <a:r>
              <a:rPr lang="en-US" dirty="0"/>
              <a:t>end of the decade is marked by tragedy as a February 1959 plane crash takes the lives of rock and roll stars </a:t>
            </a:r>
            <a:r>
              <a:rPr lang="en-US" b="1" dirty="0"/>
              <a:t>Buddy Holly,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 The </a:t>
            </a:r>
            <a:r>
              <a:rPr lang="en-US" b="1" dirty="0"/>
              <a:t>Big </a:t>
            </a:r>
            <a:r>
              <a:rPr lang="en-US" b="1" dirty="0" smtClean="0"/>
              <a:t>Bopper </a:t>
            </a:r>
            <a:r>
              <a:rPr lang="en-US" b="1" dirty="0"/>
              <a:t>and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Ritchie </a:t>
            </a:r>
            <a:r>
              <a:rPr lang="en-US" b="1" dirty="0"/>
              <a:t>Valens.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145">
            <a:off x="6231405" y="3869205"/>
            <a:ext cx="2354055" cy="23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7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8" y="1008265"/>
            <a:ext cx="3113299" cy="21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895601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964">
            <a:off x="1730020" y="5027809"/>
            <a:ext cx="34671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290">
            <a:off x="3098631" y="1093910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748">
            <a:off x="5217029" y="1282617"/>
            <a:ext cx="3614198" cy="240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469">
            <a:off x="6150776" y="3425048"/>
            <a:ext cx="2906640" cy="205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739">
            <a:off x="5052079" y="3210790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918">
            <a:off x="569911" y="3095281"/>
            <a:ext cx="28860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864">
            <a:off x="5133048" y="5447112"/>
            <a:ext cx="1790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388">
            <a:off x="6923587" y="4734421"/>
            <a:ext cx="1361017" cy="19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499">
            <a:off x="338445" y="4661807"/>
            <a:ext cx="1923868" cy="192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82488" y="240625"/>
            <a:ext cx="94952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Outdoor Rock Music Festivals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3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310</TotalTime>
  <Words>802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PowerPoint Presentation</vt:lpstr>
      <vt:lpstr>PowerPoint Presentation</vt:lpstr>
      <vt:lpstr>PowerPoint Presentation</vt:lpstr>
      <vt:lpstr> 1950’s Artists</vt:lpstr>
      <vt:lpstr>Elvis Presley</vt:lpstr>
      <vt:lpstr>1960’s</vt:lpstr>
      <vt:lpstr>1960’s</vt:lpstr>
      <vt:lpstr>Facts</vt:lpstr>
      <vt:lpstr>PowerPoint Presentation</vt:lpstr>
      <vt:lpstr>Top Artists</vt:lpstr>
      <vt:lpstr>Top Rock Artists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NBED School District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curtis</dc:creator>
  <cp:lastModifiedBy> candace curtis</cp:lastModifiedBy>
  <cp:revision>27</cp:revision>
  <dcterms:created xsi:type="dcterms:W3CDTF">2015-03-15T23:49:51Z</dcterms:created>
  <dcterms:modified xsi:type="dcterms:W3CDTF">2015-03-16T19:46:28Z</dcterms:modified>
</cp:coreProperties>
</file>