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7A272E-83CC-42FE-A611-ED4F47DEF44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A860FE-E7F2-4FD0-9F9D-33EED3AD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30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F79912-54E1-48E6-9325-F20052CDD05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DD174D-4473-4CE2-A12B-8F81F661A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0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174D-4473-4CE2-A12B-8F81F661A5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4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174D-4473-4CE2-A12B-8F81F661A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5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4/11/2016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ZpraXzvH-s&amp;list=RDHZpraXzvH-s&amp;nohtml5=Fal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9BNoNFKCBI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s://www.youtube.com/watch?v=W8h5OEivJ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MFWn-7I3EI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zHW5RVvg2v4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jK-NcRmVcw" TargetMode="External"/><Relationship Id="rId2" Type="http://schemas.openxmlformats.org/officeDocument/2006/relationships/hyperlink" Target="https://www.youtube.com/watch?v=zWzy5q_M5Ho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PrN0IzU5PSs" TargetMode="External"/><Relationship Id="rId4" Type="http://schemas.openxmlformats.org/officeDocument/2006/relationships/hyperlink" Target="https://www.youtube.com/watch?v=F93ywiGMDn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HQkB8EuP8U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38400"/>
            <a:ext cx="7315200" cy="2595025"/>
          </a:xfrm>
        </p:spPr>
        <p:txBody>
          <a:bodyPr/>
          <a:lstStyle/>
          <a:p>
            <a:r>
              <a:rPr lang="en-US" dirty="0" smtClean="0"/>
              <a:t>Rock ‘n Roll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1980-2000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15200" cy="773097"/>
          </a:xfrm>
        </p:spPr>
        <p:txBody>
          <a:bodyPr/>
          <a:lstStyle/>
          <a:p>
            <a:r>
              <a:rPr lang="en-US" dirty="0" smtClean="0"/>
              <a:t>Top Selling Artists of 1990’s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295400"/>
            <a:ext cx="2514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1: Mariah Carey</a:t>
            </a:r>
          </a:p>
          <a:p>
            <a:endParaRPr lang="en-US" dirty="0"/>
          </a:p>
          <a:p>
            <a:r>
              <a:rPr lang="en-US" dirty="0"/>
              <a:t>  2: Madonna</a:t>
            </a:r>
          </a:p>
          <a:p>
            <a:endParaRPr lang="en-US" dirty="0"/>
          </a:p>
          <a:p>
            <a:r>
              <a:rPr lang="en-US" dirty="0"/>
              <a:t>  3: Celine Dion</a:t>
            </a:r>
          </a:p>
          <a:p>
            <a:endParaRPr lang="en-US" dirty="0"/>
          </a:p>
          <a:p>
            <a:r>
              <a:rPr lang="en-US" dirty="0"/>
              <a:t>  4: REM</a:t>
            </a:r>
          </a:p>
          <a:p>
            <a:endParaRPr lang="en-US" dirty="0"/>
          </a:p>
          <a:p>
            <a:r>
              <a:rPr lang="en-US" dirty="0"/>
              <a:t>  5: U2</a:t>
            </a:r>
          </a:p>
          <a:p>
            <a:endParaRPr lang="en-US" dirty="0"/>
          </a:p>
          <a:p>
            <a:r>
              <a:rPr lang="en-US" dirty="0"/>
              <a:t>  6: Nirvana</a:t>
            </a:r>
          </a:p>
          <a:p>
            <a:endParaRPr lang="en-US" dirty="0"/>
          </a:p>
          <a:p>
            <a:r>
              <a:rPr lang="en-US" dirty="0"/>
              <a:t>  7: Whitney Houston</a:t>
            </a:r>
          </a:p>
          <a:p>
            <a:endParaRPr lang="en-US" dirty="0"/>
          </a:p>
          <a:p>
            <a:r>
              <a:rPr lang="en-US" dirty="0"/>
              <a:t>  8: Pearl Jam</a:t>
            </a:r>
          </a:p>
          <a:p>
            <a:endParaRPr lang="en-US" dirty="0"/>
          </a:p>
          <a:p>
            <a:r>
              <a:rPr lang="en-US" dirty="0"/>
              <a:t>  9: Metallica</a:t>
            </a:r>
          </a:p>
          <a:p>
            <a:endParaRPr lang="en-US" dirty="0"/>
          </a:p>
          <a:p>
            <a:r>
              <a:rPr lang="en-US" dirty="0"/>
              <a:t>10: </a:t>
            </a:r>
            <a:r>
              <a:rPr lang="en-US" dirty="0" smtClean="0"/>
              <a:t>Prince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289714"/>
            <a:ext cx="3886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11: Bryan Adams</a:t>
            </a:r>
          </a:p>
          <a:p>
            <a:endParaRPr lang="en-US" dirty="0"/>
          </a:p>
          <a:p>
            <a:r>
              <a:rPr lang="en-US" dirty="0"/>
              <a:t>12: Michael Jackson</a:t>
            </a:r>
          </a:p>
          <a:p>
            <a:endParaRPr lang="en-US" dirty="0"/>
          </a:p>
          <a:p>
            <a:r>
              <a:rPr lang="en-US" dirty="0"/>
              <a:t>13: Elton John</a:t>
            </a:r>
          </a:p>
          <a:p>
            <a:endParaRPr lang="en-US" dirty="0"/>
          </a:p>
          <a:p>
            <a:r>
              <a:rPr lang="en-US" dirty="0"/>
              <a:t>14: Bon Jovi</a:t>
            </a:r>
          </a:p>
          <a:p>
            <a:endParaRPr lang="en-US" dirty="0"/>
          </a:p>
          <a:p>
            <a:r>
              <a:rPr lang="en-US" dirty="0"/>
              <a:t>15: Oasis</a:t>
            </a:r>
          </a:p>
          <a:p>
            <a:endParaRPr lang="en-US" dirty="0"/>
          </a:p>
          <a:p>
            <a:r>
              <a:rPr lang="en-US" dirty="0"/>
              <a:t>16: Garth Brooks</a:t>
            </a:r>
          </a:p>
          <a:p>
            <a:endParaRPr lang="en-US" dirty="0"/>
          </a:p>
          <a:p>
            <a:r>
              <a:rPr lang="en-US" dirty="0"/>
              <a:t>17: Janet Jackson</a:t>
            </a:r>
          </a:p>
          <a:p>
            <a:endParaRPr lang="en-US" dirty="0"/>
          </a:p>
          <a:p>
            <a:r>
              <a:rPr lang="en-US" dirty="0"/>
              <a:t>18: The Backstreet Boys</a:t>
            </a:r>
          </a:p>
          <a:p>
            <a:endParaRPr lang="en-US" dirty="0"/>
          </a:p>
          <a:p>
            <a:r>
              <a:rPr lang="en-US" dirty="0"/>
              <a:t>19: Eric Clapton</a:t>
            </a:r>
          </a:p>
          <a:p>
            <a:endParaRPr lang="en-US" dirty="0"/>
          </a:p>
          <a:p>
            <a:r>
              <a:rPr lang="en-US" dirty="0"/>
              <a:t>20: Alanis </a:t>
            </a:r>
            <a:r>
              <a:rPr lang="en-US" dirty="0" err="1"/>
              <a:t>Morissette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r>
              <a:rPr lang="en-US" dirty="0" smtClean="0"/>
              <a:t>The 2000’s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1"/>
            <a:ext cx="7315200" cy="4937760"/>
          </a:xfrm>
        </p:spPr>
        <p:txBody>
          <a:bodyPr/>
          <a:lstStyle/>
          <a:p>
            <a:pPr marL="45720" indent="0">
              <a:buNone/>
            </a:pPr>
            <a:endParaRPr lang="en-US" dirty="0"/>
          </a:p>
          <a:p>
            <a:r>
              <a:rPr lang="en-US" dirty="0"/>
              <a:t>A new, melodramatic teen soap opera, </a:t>
            </a:r>
            <a:r>
              <a:rPr lang="en-US" b="1" i="1" dirty="0"/>
              <a:t>The O.C. </a:t>
            </a:r>
            <a:r>
              <a:rPr lang="en-US" dirty="0" smtClean="0"/>
              <a:t>features hot.</a:t>
            </a:r>
            <a:r>
              <a:rPr lang="en-US" i="1" dirty="0" smtClean="0"/>
              <a:t> new </a:t>
            </a:r>
            <a:r>
              <a:rPr lang="en-US" b="1" i="1" dirty="0" smtClean="0">
                <a:solidFill>
                  <a:schemeClr val="tx2"/>
                </a:solidFill>
              </a:rPr>
              <a:t>indie rock bands </a:t>
            </a:r>
            <a:r>
              <a:rPr lang="en-US" i="1" dirty="0" smtClean="0"/>
              <a:t>in its soundtrack  like The Killers and Death Cab For Cutie</a:t>
            </a:r>
          </a:p>
          <a:p>
            <a:endParaRPr lang="en-US" i="1" dirty="0" smtClean="0"/>
          </a:p>
          <a:p>
            <a:r>
              <a:rPr lang="en-US" b="1" dirty="0"/>
              <a:t>Guitar Hero </a:t>
            </a:r>
            <a:r>
              <a:rPr lang="en-US" dirty="0"/>
              <a:t>debuts on Sony's PlayStation 2 </a:t>
            </a:r>
            <a:r>
              <a:rPr lang="en-US" dirty="0" smtClean="0"/>
              <a:t>,allowing </a:t>
            </a:r>
            <a:r>
              <a:rPr lang="en-US" dirty="0"/>
              <a:t>gamers to rock out on a plastic </a:t>
            </a:r>
            <a:r>
              <a:rPr lang="en-US" dirty="0" smtClean="0"/>
              <a:t>guitar; lead </a:t>
            </a:r>
            <a:r>
              <a:rPr lang="en-US" dirty="0"/>
              <a:t>to a resurgence in popularity for many of </a:t>
            </a:r>
            <a:r>
              <a:rPr lang="en-US" dirty="0" smtClean="0">
                <a:solidFill>
                  <a:schemeClr val="tx2"/>
                </a:solidFill>
              </a:rPr>
              <a:t>classic </a:t>
            </a:r>
            <a:r>
              <a:rPr lang="en-US" dirty="0">
                <a:solidFill>
                  <a:schemeClr val="tx2"/>
                </a:solidFill>
              </a:rPr>
              <a:t>rock </a:t>
            </a:r>
            <a:r>
              <a:rPr lang="en-US" dirty="0" smtClean="0"/>
              <a:t>acts.</a:t>
            </a:r>
          </a:p>
          <a:p>
            <a:endParaRPr lang="en-US" dirty="0" smtClean="0"/>
          </a:p>
          <a:p>
            <a:r>
              <a:rPr lang="en-US" b="1" i="1" dirty="0" smtClean="0"/>
              <a:t>Facebook</a:t>
            </a:r>
            <a:r>
              <a:rPr lang="en-US" dirty="0" smtClean="0"/>
              <a:t> and </a:t>
            </a:r>
            <a:r>
              <a:rPr lang="en-US" b="1" i="1" dirty="0" smtClean="0"/>
              <a:t>ITunes</a:t>
            </a:r>
            <a:r>
              <a:rPr lang="en-US" dirty="0" smtClean="0"/>
              <a:t> Gift Cards</a:t>
            </a:r>
          </a:p>
          <a:p>
            <a:endParaRPr lang="en-US" dirty="0" smtClean="0"/>
          </a:p>
          <a:p>
            <a:r>
              <a:rPr lang="en-US" dirty="0" smtClean="0"/>
              <a:t>Several other subgenres of Rock ‘n Roll continue to emerge and refine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097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Rock Artists </a:t>
            </a:r>
            <a:r>
              <a:rPr lang="en-US" dirty="0" smtClean="0"/>
              <a:t>of the 2000’s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15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Evanescence</a:t>
            </a:r>
          </a:p>
          <a:p>
            <a:r>
              <a:rPr lang="en-US" dirty="0" smtClean="0"/>
              <a:t>Creed</a:t>
            </a:r>
          </a:p>
          <a:p>
            <a:r>
              <a:rPr lang="en-US" dirty="0" smtClean="0"/>
              <a:t>The Killers</a:t>
            </a:r>
          </a:p>
          <a:p>
            <a:r>
              <a:rPr lang="en-US" dirty="0" smtClean="0"/>
              <a:t>Papa Roach</a:t>
            </a:r>
          </a:p>
          <a:p>
            <a:r>
              <a:rPr lang="en-US" dirty="0" smtClean="0"/>
              <a:t>REM</a:t>
            </a:r>
          </a:p>
          <a:p>
            <a:r>
              <a:rPr lang="en-US" dirty="0" smtClean="0"/>
              <a:t>One Republic</a:t>
            </a:r>
          </a:p>
          <a:p>
            <a:r>
              <a:rPr lang="en-US" dirty="0" smtClean="0"/>
              <a:t>Coldplay</a:t>
            </a:r>
          </a:p>
          <a:p>
            <a:r>
              <a:rPr lang="en-US" dirty="0" err="1" smtClean="0"/>
              <a:t>Audioslave</a:t>
            </a:r>
            <a:endParaRPr lang="en-US" dirty="0" smtClean="0"/>
          </a:p>
          <a:p>
            <a:r>
              <a:rPr lang="en-US" dirty="0" smtClean="0"/>
              <a:t>U2</a:t>
            </a:r>
          </a:p>
          <a:p>
            <a:r>
              <a:rPr lang="en-US" dirty="0" smtClean="0"/>
              <a:t>Three Days Grace</a:t>
            </a:r>
          </a:p>
          <a:p>
            <a:r>
              <a:rPr lang="en-US" dirty="0" smtClean="0"/>
              <a:t>Kings of Leon</a:t>
            </a:r>
          </a:p>
          <a:p>
            <a:r>
              <a:rPr lang="en-US" dirty="0" smtClean="0"/>
              <a:t>Muse</a:t>
            </a:r>
          </a:p>
          <a:p>
            <a:r>
              <a:rPr lang="en-US" dirty="0" err="1" smtClean="0"/>
              <a:t>Linkin</a:t>
            </a:r>
            <a:r>
              <a:rPr lang="en-US" dirty="0" smtClean="0"/>
              <a:t> Park</a:t>
            </a:r>
          </a:p>
          <a:p>
            <a:r>
              <a:rPr lang="en-US" dirty="0" smtClean="0"/>
              <a:t>White Stripes</a:t>
            </a:r>
          </a:p>
          <a:p>
            <a:r>
              <a:rPr lang="en-US" dirty="0" smtClean="0"/>
              <a:t>Red Hot Chili Peppers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1980’s </a:t>
            </a:r>
            <a:r>
              <a:rPr lang="en-US" sz="3200" dirty="0" smtClean="0">
                <a:latin typeface="Agency FB" pitchFamily="34" charset="0"/>
              </a:rPr>
              <a:t>The Influence of TV and Technology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6400"/>
            <a:ext cx="36576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John Lennon is shot to death</a:t>
            </a:r>
          </a:p>
          <a:p>
            <a:endParaRPr lang="en-US" dirty="0" smtClean="0"/>
          </a:p>
          <a:p>
            <a:r>
              <a:rPr lang="en-US" dirty="0" smtClean="0"/>
              <a:t>The Music Video becomes a common marketing tool through programs such as </a:t>
            </a:r>
            <a:r>
              <a:rPr lang="en-US" b="1" u="sng" dirty="0" smtClean="0"/>
              <a:t>MTV</a:t>
            </a:r>
            <a:r>
              <a:rPr lang="en-US" dirty="0" smtClean="0"/>
              <a:t> and </a:t>
            </a:r>
            <a:r>
              <a:rPr lang="en-US" b="1" u="sng" dirty="0" smtClean="0"/>
              <a:t>VH1</a:t>
            </a:r>
          </a:p>
          <a:p>
            <a:endParaRPr lang="en-US" u="sng" dirty="0" smtClean="0"/>
          </a:p>
          <a:p>
            <a:r>
              <a:rPr lang="en-US" dirty="0" smtClean="0"/>
              <a:t>Numerous new bands and styles emerge (new wave, synth, hip hop and rap)</a:t>
            </a:r>
          </a:p>
          <a:p>
            <a:endParaRPr lang="en-US" dirty="0" smtClean="0"/>
          </a:p>
          <a:p>
            <a:r>
              <a:rPr lang="en-US" dirty="0" smtClean="0"/>
              <a:t>Several successful female artists</a:t>
            </a:r>
          </a:p>
          <a:p>
            <a:endParaRPr lang="en-US" dirty="0" smtClean="0"/>
          </a:p>
          <a:p>
            <a:r>
              <a:rPr lang="en-US" dirty="0" smtClean="0"/>
              <a:t>Several records and concerts to benefit charity</a:t>
            </a:r>
          </a:p>
          <a:p>
            <a:endParaRPr lang="en-US" dirty="0"/>
          </a:p>
        </p:txBody>
      </p:sp>
      <p:pic>
        <p:nvPicPr>
          <p:cNvPr id="1028" name="Picture 4" descr="http://images2.pulsd.com/pulses/images/000/015/660/show_box/mtv-80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68" y="1740976"/>
            <a:ext cx="304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03982"/>
            <a:ext cx="165573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90" y="4103983"/>
            <a:ext cx="161569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38" y="4103984"/>
            <a:ext cx="1484085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6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1154097"/>
          </a:xfrm>
        </p:spPr>
        <p:txBody>
          <a:bodyPr/>
          <a:lstStyle/>
          <a:p>
            <a:r>
              <a:rPr lang="en-US" dirty="0" smtClean="0"/>
              <a:t>80’s Mainstream Rock Artists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1746618"/>
            <a:ext cx="32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Heart</a:t>
            </a:r>
            <a:endParaRPr lang="en-US" sz="2800" dirty="0"/>
          </a:p>
          <a:p>
            <a:r>
              <a:rPr lang="en-US" sz="2800" dirty="0" smtClean="0"/>
              <a:t>REO </a:t>
            </a:r>
            <a:r>
              <a:rPr lang="en-US" sz="2800" dirty="0" err="1" smtClean="0"/>
              <a:t>Speedwagon</a:t>
            </a:r>
            <a:endParaRPr lang="en-US" sz="2800" dirty="0" smtClean="0"/>
          </a:p>
          <a:p>
            <a:r>
              <a:rPr lang="en-US" sz="2800" dirty="0" smtClean="0"/>
              <a:t>Survivor</a:t>
            </a:r>
          </a:p>
          <a:p>
            <a:r>
              <a:rPr lang="en-US" sz="2800" dirty="0" smtClean="0"/>
              <a:t>Tom Petty</a:t>
            </a:r>
          </a:p>
          <a:p>
            <a:r>
              <a:rPr lang="en-US" sz="2800" dirty="0" smtClean="0"/>
              <a:t>Toto</a:t>
            </a:r>
          </a:p>
          <a:p>
            <a:r>
              <a:rPr lang="en-US" sz="2800" dirty="0" smtClean="0"/>
              <a:t>Aerosmith</a:t>
            </a:r>
          </a:p>
          <a:p>
            <a:r>
              <a:rPr lang="en-US" sz="2800" dirty="0" smtClean="0"/>
              <a:t>Journey</a:t>
            </a:r>
          </a:p>
          <a:p>
            <a:r>
              <a:rPr lang="en-US" sz="2800" dirty="0" smtClean="0">
                <a:hlinkClick r:id="rId3"/>
              </a:rPr>
              <a:t>Europe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05400" y="1746618"/>
            <a:ext cx="327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Rush</a:t>
            </a:r>
          </a:p>
          <a:p>
            <a:r>
              <a:rPr lang="en-US" sz="2800" dirty="0"/>
              <a:t>Bon Jovi</a:t>
            </a:r>
          </a:p>
          <a:p>
            <a:r>
              <a:rPr lang="en-US" sz="2800" dirty="0">
                <a:hlinkClick r:id="rId4"/>
              </a:rPr>
              <a:t>INXS</a:t>
            </a:r>
            <a:endParaRPr lang="en-US" sz="2800" dirty="0"/>
          </a:p>
          <a:p>
            <a:r>
              <a:rPr lang="en-US" sz="2800" dirty="0"/>
              <a:t>Genesis</a:t>
            </a:r>
          </a:p>
          <a:p>
            <a:r>
              <a:rPr lang="en-US" sz="2800" dirty="0">
                <a:hlinkClick r:id="rId5"/>
              </a:rPr>
              <a:t>Loverboy</a:t>
            </a:r>
            <a:endParaRPr lang="en-US" sz="2800" dirty="0"/>
          </a:p>
          <a:p>
            <a:r>
              <a:rPr lang="en-US" sz="2800" dirty="0" smtClean="0"/>
              <a:t>Melissa Etheridge</a:t>
            </a:r>
            <a:endParaRPr lang="en-US" sz="2800" dirty="0"/>
          </a:p>
          <a:p>
            <a:r>
              <a:rPr lang="en-US" sz="2800" dirty="0"/>
              <a:t>Steve </a:t>
            </a:r>
            <a:r>
              <a:rPr lang="en-US" sz="2800" dirty="0" err="1"/>
              <a:t>Winwood</a:t>
            </a:r>
            <a:endParaRPr lang="en-US" sz="2800" dirty="0"/>
          </a:p>
          <a:p>
            <a:r>
              <a:rPr lang="en-US" sz="2800" dirty="0" smtClean="0"/>
              <a:t>Foreigner</a:t>
            </a:r>
          </a:p>
          <a:p>
            <a:r>
              <a:rPr lang="en-US" sz="2800" dirty="0" smtClean="0"/>
              <a:t>Asia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51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923"/>
            <a:ext cx="7315200" cy="822278"/>
          </a:xfrm>
        </p:spPr>
        <p:txBody>
          <a:bodyPr/>
          <a:lstStyle/>
          <a:p>
            <a:pPr algn="ctr"/>
            <a:r>
              <a:rPr lang="en-US" dirty="0" smtClean="0"/>
              <a:t>Emerging Styles of the 1980’s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7467600" cy="5638800"/>
          </a:xfrm>
        </p:spPr>
        <p:txBody>
          <a:bodyPr>
            <a:normAutofit lnSpcReduction="10000"/>
          </a:bodyPr>
          <a:lstStyle/>
          <a:p>
            <a:r>
              <a:rPr lang="en-US" b="1" i="1" u="sng" dirty="0"/>
              <a:t>New </a:t>
            </a:r>
            <a:r>
              <a:rPr lang="en-US" b="1" i="1" u="sng" dirty="0" smtClean="0"/>
              <a:t>Wave </a:t>
            </a:r>
            <a:r>
              <a:rPr lang="en-US" dirty="0"/>
              <a:t>Talking Heads, Duran </a:t>
            </a:r>
            <a:r>
              <a:rPr lang="en-US" dirty="0" err="1"/>
              <a:t>Duran</a:t>
            </a:r>
            <a:r>
              <a:rPr lang="en-US" dirty="0"/>
              <a:t>, Depeche Mode, The </a:t>
            </a:r>
            <a:r>
              <a:rPr lang="en-US" dirty="0" err="1"/>
              <a:t>Eurythmics</a:t>
            </a:r>
            <a:r>
              <a:rPr lang="en-US" dirty="0"/>
              <a:t>, Berlin, Simple Minds, Psychedelic Furs, Echo &amp; The </a:t>
            </a:r>
            <a:r>
              <a:rPr lang="en-US" dirty="0" err="1"/>
              <a:t>Bunnymen</a:t>
            </a:r>
            <a:r>
              <a:rPr lang="en-US" dirty="0"/>
              <a:t>, Love &amp; Rockets, Blondie, Squeeze, The Police, The Bangles, The Go Go's, </a:t>
            </a:r>
            <a:r>
              <a:rPr lang="en-US" dirty="0" err="1"/>
              <a:t>Nena</a:t>
            </a:r>
            <a:endParaRPr lang="en-US" dirty="0"/>
          </a:p>
          <a:p>
            <a:endParaRPr lang="en-US" dirty="0"/>
          </a:p>
          <a:p>
            <a:r>
              <a:rPr lang="en-US" b="1" i="1" u="sng" dirty="0" err="1"/>
              <a:t>Ska</a:t>
            </a:r>
            <a:r>
              <a:rPr lang="en-US" b="1" i="1" u="sng" dirty="0"/>
              <a:t> / Rockabilly </a:t>
            </a:r>
            <a:r>
              <a:rPr lang="en-US" b="1" i="1" u="sng" dirty="0" smtClean="0"/>
              <a:t>Revival </a:t>
            </a:r>
            <a:r>
              <a:rPr lang="en-US" dirty="0"/>
              <a:t>The Stray Cats, Matchbox, The </a:t>
            </a:r>
            <a:r>
              <a:rPr lang="en-US" dirty="0" err="1"/>
              <a:t>Rockats</a:t>
            </a:r>
            <a:r>
              <a:rPr lang="en-US" dirty="0"/>
              <a:t>, The Cramps, The Blasters, The Specials, Madness, The Beat, The </a:t>
            </a:r>
            <a:r>
              <a:rPr lang="en-US" dirty="0" err="1" smtClean="0"/>
              <a:t>Selecter</a:t>
            </a:r>
            <a:endParaRPr lang="en-US" dirty="0" smtClean="0"/>
          </a:p>
          <a:p>
            <a:endParaRPr lang="en-US" dirty="0"/>
          </a:p>
          <a:p>
            <a:r>
              <a:rPr lang="en-US" b="1" i="1" u="sng" dirty="0"/>
              <a:t>Thrash / Speed </a:t>
            </a:r>
            <a:r>
              <a:rPr lang="en-US" b="1" i="1" u="sng" dirty="0" smtClean="0"/>
              <a:t>Metal  </a:t>
            </a:r>
            <a:r>
              <a:rPr lang="en-US" dirty="0" err="1" smtClean="0"/>
              <a:t>Slayer,Metallica</a:t>
            </a:r>
            <a:r>
              <a:rPr lang="en-US" dirty="0"/>
              <a:t>, Anthrax, </a:t>
            </a:r>
            <a:r>
              <a:rPr lang="en-US" dirty="0" err="1"/>
              <a:t>Megadeth</a:t>
            </a:r>
            <a:r>
              <a:rPr lang="en-US" dirty="0"/>
              <a:t>, </a:t>
            </a:r>
            <a:r>
              <a:rPr lang="en-US" dirty="0" err="1"/>
              <a:t>Sepultura</a:t>
            </a:r>
            <a:r>
              <a:rPr lang="en-US" dirty="0"/>
              <a:t>, Overkill, </a:t>
            </a:r>
            <a:r>
              <a:rPr lang="en-US" dirty="0" err="1"/>
              <a:t>Gwar</a:t>
            </a:r>
            <a:r>
              <a:rPr lang="en-US" dirty="0"/>
              <a:t>, </a:t>
            </a:r>
            <a:r>
              <a:rPr lang="en-US" dirty="0" err="1"/>
              <a:t>Pantera</a:t>
            </a:r>
            <a:r>
              <a:rPr lang="en-US" dirty="0"/>
              <a:t>, Suicidal </a:t>
            </a:r>
            <a:r>
              <a:rPr lang="en-US" dirty="0" smtClean="0"/>
              <a:t>Tendencies </a:t>
            </a:r>
          </a:p>
          <a:p>
            <a:endParaRPr lang="en-US" dirty="0" smtClean="0"/>
          </a:p>
          <a:p>
            <a:r>
              <a:rPr lang="en-US" b="1" i="1" u="sng" dirty="0"/>
              <a:t>Hair / Glam </a:t>
            </a:r>
            <a:r>
              <a:rPr lang="en-US" b="1" i="1" u="sng" dirty="0" smtClean="0"/>
              <a:t>Metal </a:t>
            </a:r>
            <a:r>
              <a:rPr lang="en-US" dirty="0" smtClean="0"/>
              <a:t>Motley </a:t>
            </a:r>
            <a:r>
              <a:rPr lang="en-US" dirty="0" err="1"/>
              <a:t>Crue</a:t>
            </a:r>
            <a:r>
              <a:rPr lang="en-US" dirty="0"/>
              <a:t>, Poison, Warrant, L.A. Guns, Guns &amp; Roses, Cinderella, Winger, </a:t>
            </a:r>
            <a:r>
              <a:rPr lang="en-US" dirty="0" err="1" smtClean="0"/>
              <a:t>Whitesnake</a:t>
            </a:r>
            <a:endParaRPr lang="en-US" dirty="0" smtClean="0"/>
          </a:p>
          <a:p>
            <a:endParaRPr lang="en-US" dirty="0" smtClean="0"/>
          </a:p>
          <a:p>
            <a:r>
              <a:rPr lang="en-US" b="1" i="1" u="sng" dirty="0"/>
              <a:t>Heavy </a:t>
            </a:r>
            <a:r>
              <a:rPr lang="en-US" b="1" i="1" u="sng" dirty="0" smtClean="0"/>
              <a:t>Metal </a:t>
            </a:r>
            <a:r>
              <a:rPr lang="en-US" dirty="0"/>
              <a:t>Iron Maiden, Judas Priest, Skid Row, Tesla, AC/DC, </a:t>
            </a:r>
            <a:r>
              <a:rPr lang="en-US" dirty="0" err="1"/>
              <a:t>Queensryche</a:t>
            </a:r>
            <a:r>
              <a:rPr lang="en-US" dirty="0"/>
              <a:t>, </a:t>
            </a:r>
            <a:r>
              <a:rPr lang="en-US" dirty="0" err="1"/>
              <a:t>Krokus</a:t>
            </a:r>
            <a:r>
              <a:rPr lang="en-US" dirty="0"/>
              <a:t>, Scorpions, Accept, </a:t>
            </a:r>
            <a:r>
              <a:rPr lang="en-US" dirty="0" err="1"/>
              <a:t>Pantera</a:t>
            </a:r>
            <a:r>
              <a:rPr lang="en-US" dirty="0"/>
              <a:t>, Twisted Sister, </a:t>
            </a:r>
            <a:r>
              <a:rPr lang="en-US" dirty="0" err="1"/>
              <a:t>Ozzy</a:t>
            </a:r>
            <a:r>
              <a:rPr lang="en-US" dirty="0"/>
              <a:t> </a:t>
            </a:r>
            <a:r>
              <a:rPr lang="en-US" dirty="0" err="1"/>
              <a:t>Osbourne</a:t>
            </a:r>
            <a:r>
              <a:rPr lang="en-US" dirty="0"/>
              <a:t>, </a:t>
            </a: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Leppard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295775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0515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914525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390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8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7696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Popular Genres of the 1980’s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2779" y="1676400"/>
            <a:ext cx="7696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b="1" i="1" u="sng" dirty="0" smtClean="0"/>
              <a:t>Pop</a:t>
            </a:r>
            <a:r>
              <a:rPr lang="en-US" sz="2000" dirty="0" smtClean="0"/>
              <a:t> </a:t>
            </a:r>
            <a:r>
              <a:rPr lang="en-US" sz="2000" dirty="0"/>
              <a:t>Madonna, Bryan Adams, Debbie Gibson, Tiffany, Taylor </a:t>
            </a:r>
            <a:r>
              <a:rPr lang="en-US" sz="2000" dirty="0" err="1"/>
              <a:t>Dayne</a:t>
            </a:r>
            <a:r>
              <a:rPr lang="en-US" sz="2000" dirty="0"/>
              <a:t>, Millie </a:t>
            </a:r>
            <a:r>
              <a:rPr lang="en-US" sz="2000" dirty="0" err="1"/>
              <a:t>Vanilli</a:t>
            </a:r>
            <a:r>
              <a:rPr lang="en-US" sz="2000" dirty="0"/>
              <a:t>, Paula Abdul, Bette Midler, Billy Joel, Kenny Rogers, Phil Collins, Kylie Minogue, Expose, Huey Lewis, New Edition, Wham!, Paul </a:t>
            </a:r>
            <a:r>
              <a:rPr lang="en-US" sz="2000" dirty="0" smtClean="0"/>
              <a:t>Young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R&amp;B / Urban: Michael Jackson, Stevie Wonder, Prince, Whitney Houston, Bobby Brown, Aretha Franklin, Janet Jackson, Lionel </a:t>
            </a:r>
            <a:r>
              <a:rPr lang="en-US" sz="2000" dirty="0" smtClean="0"/>
              <a:t>Richie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err="1"/>
              <a:t>SynthPop</a:t>
            </a:r>
            <a:r>
              <a:rPr lang="en-US" sz="2000" dirty="0"/>
              <a:t> / Electronic: </a:t>
            </a:r>
            <a:r>
              <a:rPr lang="en-US" sz="2000" dirty="0" err="1"/>
              <a:t>Devo</a:t>
            </a:r>
            <a:r>
              <a:rPr lang="en-US" sz="2000" dirty="0"/>
              <a:t>, Soft Cell, The Pet Shop Boys, Erasure, Gary </a:t>
            </a:r>
            <a:r>
              <a:rPr lang="en-US" sz="2000" dirty="0" err="1"/>
              <a:t>Numan</a:t>
            </a:r>
            <a:r>
              <a:rPr lang="en-US" sz="2000" dirty="0"/>
              <a:t>, The Human League, Swing Out Sister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0" y="1523999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0" y="304800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0" y="449580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8492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1980's Top </a:t>
            </a:r>
            <a:r>
              <a:rPr lang="en-US" dirty="0" smtClean="0"/>
              <a:t> </a:t>
            </a:r>
            <a:r>
              <a:rPr lang="en-US" dirty="0"/>
              <a:t>Best Selling Singles Worldwide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7656"/>
            <a:ext cx="4220569" cy="5496044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n-US" sz="2500" dirty="0"/>
              <a:t> </a:t>
            </a:r>
            <a:r>
              <a:rPr lang="en-US" sz="4800" dirty="0"/>
              <a:t>1   </a:t>
            </a:r>
            <a:r>
              <a:rPr lang="en-US" sz="4400" dirty="0"/>
              <a:t>Pink Floyd - Another Brick in the Wall (part 2) - 1980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  2   Irene Cara - </a:t>
            </a:r>
            <a:r>
              <a:rPr lang="en-US" sz="4400" dirty="0" err="1"/>
              <a:t>Flashdance</a:t>
            </a:r>
            <a:r>
              <a:rPr lang="en-US" sz="4400" dirty="0"/>
              <a:t>... What a Feeling - 1983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  3   Michael Jackson - Billie Jean - 1983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  4   The Police - Every Breath You Take - 1983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  5   Kim Carnes - Bette Davis Eyes - 1981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  6   Madonna - Like a Prayer - 1989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  7   Survivor - Eye of the Tiger - 1982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  8   Stevie Wonder - I Just Called to Say I Love You - 1984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  9   Barbra Streisand - A Woman in Love - 1980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10   USA For Africa - We Are the World - 1985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11   George Michael - Careless Whisper - 1984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12   John Lennon - (Just Like) Starting Over - 1980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13   Joan Jett &amp; The Blackhearts - I Love Rock 'n' Roll - 1982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14   Culture Club - Karma Chameleon - 1983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15   </a:t>
            </a:r>
            <a:r>
              <a:rPr lang="en-US" sz="4400" dirty="0" err="1"/>
              <a:t>Lipps</a:t>
            </a:r>
            <a:r>
              <a:rPr lang="en-US" sz="4400" dirty="0"/>
              <a:t> </a:t>
            </a:r>
            <a:r>
              <a:rPr lang="en-US" sz="4400" dirty="0" err="1"/>
              <a:t>Inc</a:t>
            </a:r>
            <a:r>
              <a:rPr lang="en-US" sz="4400" dirty="0"/>
              <a:t> - </a:t>
            </a:r>
            <a:r>
              <a:rPr lang="en-US" sz="4400" dirty="0" err="1"/>
              <a:t>Funkytown</a:t>
            </a:r>
            <a:r>
              <a:rPr lang="en-US" sz="4400" dirty="0"/>
              <a:t> - 1980</a:t>
            </a:r>
          </a:p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r>
              <a:rPr lang="en-US" sz="4400" dirty="0"/>
              <a:t>16   Diana Ross - Upside Down - 1980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120300"/>
            <a:ext cx="4267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17   The Human League - Don't You Want Me - 1982</a:t>
            </a:r>
          </a:p>
          <a:p>
            <a:endParaRPr lang="en-US" sz="1200" dirty="0"/>
          </a:p>
          <a:p>
            <a:r>
              <a:rPr lang="en-US" sz="1200" dirty="0"/>
              <a:t>18   Phil Collins - Another Day in Paradise - 1989</a:t>
            </a:r>
          </a:p>
          <a:p>
            <a:endParaRPr lang="en-US" sz="1200" dirty="0"/>
          </a:p>
          <a:p>
            <a:r>
              <a:rPr lang="en-US" sz="1200" dirty="0"/>
              <a:t>19   Prince - When Doves Cry - 1984</a:t>
            </a:r>
          </a:p>
          <a:p>
            <a:endParaRPr lang="en-US" sz="1200" dirty="0"/>
          </a:p>
          <a:p>
            <a:r>
              <a:rPr lang="en-US" sz="1200" dirty="0"/>
              <a:t>20   Whitney Houston</a:t>
            </a:r>
          </a:p>
          <a:p>
            <a:endParaRPr lang="en-US" sz="1200" dirty="0"/>
          </a:p>
          <a:p>
            <a:r>
              <a:rPr lang="en-US" sz="1200" dirty="0"/>
              <a:t>      I </a:t>
            </a:r>
            <a:r>
              <a:rPr lang="en-US" sz="1200" dirty="0" err="1"/>
              <a:t>Wanna</a:t>
            </a:r>
            <a:r>
              <a:rPr lang="en-US" sz="1200" dirty="0"/>
              <a:t> Dance With Somebody - 1987</a:t>
            </a:r>
          </a:p>
          <a:p>
            <a:endParaRPr lang="en-US" sz="1200" dirty="0"/>
          </a:p>
          <a:p>
            <a:r>
              <a:rPr lang="en-US" sz="1200" dirty="0"/>
              <a:t>21   Michael Jackson - Beat It - 1983</a:t>
            </a:r>
          </a:p>
          <a:p>
            <a:endParaRPr lang="en-US" sz="1200" dirty="0"/>
          </a:p>
          <a:p>
            <a:r>
              <a:rPr lang="en-US" sz="1200" dirty="0"/>
              <a:t>22   Los Lobos - La </a:t>
            </a:r>
            <a:r>
              <a:rPr lang="en-US" sz="1200" dirty="0" err="1"/>
              <a:t>Bamba</a:t>
            </a:r>
            <a:r>
              <a:rPr lang="en-US" sz="1200" dirty="0"/>
              <a:t> - 1987</a:t>
            </a:r>
          </a:p>
          <a:p>
            <a:endParaRPr lang="en-US" sz="1200" dirty="0"/>
          </a:p>
          <a:p>
            <a:r>
              <a:rPr lang="en-US" sz="1200" dirty="0"/>
              <a:t>23   Rick </a:t>
            </a:r>
            <a:r>
              <a:rPr lang="en-US" sz="1200" dirty="0" err="1"/>
              <a:t>Astley</a:t>
            </a:r>
            <a:r>
              <a:rPr lang="en-US" sz="1200" dirty="0"/>
              <a:t> - Never </a:t>
            </a:r>
            <a:r>
              <a:rPr lang="en-US" sz="1200" dirty="0" err="1"/>
              <a:t>Gonna</a:t>
            </a:r>
            <a:r>
              <a:rPr lang="en-US" sz="1200" dirty="0"/>
              <a:t> Give You Up - 1987</a:t>
            </a:r>
          </a:p>
          <a:p>
            <a:endParaRPr lang="en-US" sz="1200" dirty="0"/>
          </a:p>
          <a:p>
            <a:r>
              <a:rPr lang="en-US" sz="1200" dirty="0"/>
              <a:t>24   David Bowie - Let's Dance - 1983</a:t>
            </a:r>
          </a:p>
          <a:p>
            <a:endParaRPr lang="en-US" sz="1200" dirty="0"/>
          </a:p>
          <a:p>
            <a:r>
              <a:rPr lang="en-US" sz="1200" dirty="0"/>
              <a:t>25   Cyndi </a:t>
            </a:r>
            <a:r>
              <a:rPr lang="en-US" sz="1200" dirty="0" err="1"/>
              <a:t>Lauper</a:t>
            </a:r>
            <a:r>
              <a:rPr lang="en-US" sz="1200" dirty="0"/>
              <a:t> - Girls Just </a:t>
            </a:r>
            <a:r>
              <a:rPr lang="en-US" sz="1200" dirty="0" err="1"/>
              <a:t>Wanna</a:t>
            </a:r>
            <a:r>
              <a:rPr lang="en-US" sz="1200" dirty="0"/>
              <a:t> Have Fun - 1984</a:t>
            </a:r>
          </a:p>
          <a:p>
            <a:endParaRPr lang="en-US" sz="1200" dirty="0"/>
          </a:p>
          <a:p>
            <a:r>
              <a:rPr lang="en-US" sz="1200" dirty="0"/>
              <a:t>26   Culture Club - Do You Really Want to Hurt Me? - 1983</a:t>
            </a:r>
          </a:p>
          <a:p>
            <a:endParaRPr lang="en-US" sz="1200" dirty="0"/>
          </a:p>
          <a:p>
            <a:r>
              <a:rPr lang="en-US" sz="1200" dirty="0"/>
              <a:t>27   Paul McCartney &amp; Stevie Wonder</a:t>
            </a:r>
          </a:p>
          <a:p>
            <a:endParaRPr lang="en-US" sz="1200" dirty="0"/>
          </a:p>
          <a:p>
            <a:r>
              <a:rPr lang="en-US" sz="1200" dirty="0"/>
              <a:t>       Ebony &amp; Ivory - 1982</a:t>
            </a:r>
          </a:p>
          <a:p>
            <a:endParaRPr lang="en-US" sz="1200" dirty="0"/>
          </a:p>
          <a:p>
            <a:r>
              <a:rPr lang="en-US" sz="1200" dirty="0"/>
              <a:t>28   Men At Work - Down Under - 1982</a:t>
            </a:r>
          </a:p>
          <a:p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810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1990’s </a:t>
            </a:r>
            <a:r>
              <a:rPr lang="en-US" sz="3600" dirty="0" smtClean="0">
                <a:latin typeface="Agency FB" pitchFamily="34" charset="0"/>
              </a:rPr>
              <a:t>The Internet and Digital Music</a:t>
            </a:r>
            <a:endParaRPr lang="en-US" sz="36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4267200"/>
          </a:xfrm>
        </p:spPr>
        <p:txBody>
          <a:bodyPr>
            <a:noAutofit/>
          </a:bodyPr>
          <a:lstStyle/>
          <a:p>
            <a:r>
              <a:rPr lang="en-US" sz="1800" b="1" dirty="0"/>
              <a:t>Advancements in computers and software allow for </a:t>
            </a:r>
            <a:r>
              <a:rPr lang="en-US" sz="1800" b="1" u="sng" dirty="0"/>
              <a:t>digital music creation</a:t>
            </a:r>
            <a:r>
              <a:rPr lang="en-US" sz="1800" b="1" dirty="0"/>
              <a:t> and </a:t>
            </a:r>
            <a:r>
              <a:rPr lang="en-US" sz="1800" b="1" dirty="0" smtClean="0"/>
              <a:t>recording </a:t>
            </a:r>
            <a:r>
              <a:rPr lang="en-US" sz="1800" b="1" dirty="0"/>
              <a:t>on home computers</a:t>
            </a:r>
            <a:r>
              <a:rPr lang="en-US" sz="1800" b="1" dirty="0" smtClean="0"/>
              <a:t>.</a:t>
            </a:r>
          </a:p>
          <a:p>
            <a:endParaRPr lang="en-US" sz="1800" b="1" dirty="0" smtClean="0"/>
          </a:p>
          <a:p>
            <a:r>
              <a:rPr lang="en-US" sz="1800" b="1" dirty="0"/>
              <a:t>The internet and sound compression allow for </a:t>
            </a:r>
            <a:r>
              <a:rPr lang="en-US" sz="1800" b="1" u="sng" dirty="0"/>
              <a:t>digital distribution of </a:t>
            </a:r>
            <a:r>
              <a:rPr lang="en-US" sz="1800" b="1" u="sng" dirty="0" smtClean="0"/>
              <a:t>music (mp3’s)</a:t>
            </a:r>
            <a:r>
              <a:rPr lang="en-US" sz="1800" b="1" dirty="0" smtClean="0"/>
              <a:t>, </a:t>
            </a:r>
            <a:r>
              <a:rPr lang="en-US" sz="1800" b="1" dirty="0"/>
              <a:t>often bypassing the need for a major label album release</a:t>
            </a:r>
            <a:r>
              <a:rPr lang="en-US" sz="1800" b="1" dirty="0" smtClean="0"/>
              <a:t>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Napster (an mp3 file sharing service)has 57 million users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Napster is sued by Metallica, Dr. </a:t>
            </a:r>
            <a:r>
              <a:rPr lang="en-US" sz="1800" b="1" dirty="0" err="1" smtClean="0"/>
              <a:t>Dre</a:t>
            </a:r>
            <a:r>
              <a:rPr lang="en-US" sz="1800" b="1" dirty="0" smtClean="0"/>
              <a:t> and the RIAA</a:t>
            </a:r>
          </a:p>
          <a:p>
            <a:endParaRPr lang="en-US" sz="1800" b="1" dirty="0"/>
          </a:p>
          <a:p>
            <a:r>
              <a:rPr lang="en-US" sz="1800" b="1" dirty="0"/>
              <a:t>Grunge and Pop Punk expand in popularity </a:t>
            </a:r>
            <a:r>
              <a:rPr lang="en-US" sz="1800" b="1" dirty="0" smtClean="0"/>
              <a:t>and explode </a:t>
            </a:r>
            <a:r>
              <a:rPr lang="en-US" sz="1800" b="1" dirty="0"/>
              <a:t>into the mainstream during the </a:t>
            </a:r>
            <a:r>
              <a:rPr lang="en-US" sz="1800" b="1" dirty="0" smtClean="0"/>
              <a:t>1990's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Major </a:t>
            </a:r>
            <a:r>
              <a:rPr lang="en-US" sz="1800" b="1" dirty="0"/>
              <a:t>labels begin luring independent bands away from small record labels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48" y="914400"/>
            <a:ext cx="42195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4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583" y="-81887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Emerging Genres of the 90’s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315200" cy="5486399"/>
          </a:xfrm>
        </p:spPr>
        <p:txBody>
          <a:bodyPr/>
          <a:lstStyle/>
          <a:p>
            <a:r>
              <a:rPr lang="en-US" b="1" i="1" u="sng" dirty="0" smtClean="0"/>
              <a:t>Alternative  </a:t>
            </a:r>
            <a:r>
              <a:rPr lang="en-US" dirty="0" smtClean="0"/>
              <a:t>REM</a:t>
            </a:r>
            <a:r>
              <a:rPr lang="en-US" dirty="0"/>
              <a:t>, Smashing Pumpkins, Red Hot </a:t>
            </a:r>
            <a:r>
              <a:rPr lang="en-US" dirty="0" err="1"/>
              <a:t>Chilli</a:t>
            </a:r>
            <a:r>
              <a:rPr lang="en-US" dirty="0"/>
              <a:t> Peppers, Pearl Jam, Radiohead, The Cranberries, The Verve, Depeche Mode, </a:t>
            </a:r>
            <a:r>
              <a:rPr lang="en-US" dirty="0" smtClean="0"/>
              <a:t>Beck</a:t>
            </a:r>
          </a:p>
          <a:p>
            <a:endParaRPr lang="en-US" dirty="0" smtClean="0"/>
          </a:p>
          <a:p>
            <a:r>
              <a:rPr lang="en-US" b="1" i="1" u="sng" dirty="0" smtClean="0"/>
              <a:t>Grunge</a:t>
            </a:r>
            <a:r>
              <a:rPr lang="en-US" dirty="0" smtClean="0"/>
              <a:t> Nirvana</a:t>
            </a:r>
            <a:r>
              <a:rPr lang="en-US" dirty="0"/>
              <a:t>, </a:t>
            </a:r>
            <a:r>
              <a:rPr lang="en-US" dirty="0" err="1"/>
              <a:t>Soundgarden</a:t>
            </a:r>
            <a:r>
              <a:rPr lang="en-US" dirty="0"/>
              <a:t>, </a:t>
            </a:r>
            <a:r>
              <a:rPr lang="en-US" dirty="0" err="1"/>
              <a:t>Mudhoney</a:t>
            </a:r>
            <a:r>
              <a:rPr lang="en-US" dirty="0"/>
              <a:t>, Alice in Chains, The </a:t>
            </a:r>
            <a:r>
              <a:rPr lang="en-US" dirty="0" err="1"/>
              <a:t>Melvins</a:t>
            </a:r>
            <a:r>
              <a:rPr lang="en-US" dirty="0"/>
              <a:t>, </a:t>
            </a:r>
            <a:r>
              <a:rPr lang="en-US" dirty="0" smtClean="0"/>
              <a:t>Hole</a:t>
            </a:r>
            <a:r>
              <a:rPr lang="en-US" dirty="0"/>
              <a:t>, L7, Stone Temple Pilots, </a:t>
            </a:r>
            <a:r>
              <a:rPr lang="en-US" dirty="0" smtClean="0"/>
              <a:t>Bush</a:t>
            </a:r>
          </a:p>
          <a:p>
            <a:endParaRPr lang="en-US" dirty="0" smtClean="0"/>
          </a:p>
          <a:p>
            <a:r>
              <a:rPr lang="en-US" b="1" i="1" u="sng" dirty="0"/>
              <a:t>Pop </a:t>
            </a:r>
            <a:r>
              <a:rPr lang="en-US" b="1" i="1" u="sng" dirty="0" smtClean="0"/>
              <a:t>Punk </a:t>
            </a:r>
            <a:r>
              <a:rPr lang="en-US" dirty="0"/>
              <a:t>Green Day, The Offspring, Blink 182, MXPX, Bad Religion, NOFX, Lit, American Hi Fi, The Donnas, Good </a:t>
            </a:r>
            <a:r>
              <a:rPr lang="en-US" dirty="0" smtClean="0"/>
              <a:t>Charlotte</a:t>
            </a:r>
          </a:p>
          <a:p>
            <a:endParaRPr lang="en-US" dirty="0" smtClean="0"/>
          </a:p>
          <a:p>
            <a:r>
              <a:rPr lang="en-US" b="1" i="1" u="sng" dirty="0"/>
              <a:t>Hip </a:t>
            </a:r>
            <a:r>
              <a:rPr lang="en-US" b="1" i="1" u="sng" dirty="0" smtClean="0"/>
              <a:t>Hop </a:t>
            </a:r>
            <a:r>
              <a:rPr lang="en-US" dirty="0"/>
              <a:t>NWA, Public Enemy, Queen </a:t>
            </a:r>
            <a:r>
              <a:rPr lang="en-US" dirty="0" err="1"/>
              <a:t>Latifah</a:t>
            </a:r>
            <a:r>
              <a:rPr lang="en-US" dirty="0"/>
              <a:t>, Salt n' </a:t>
            </a:r>
            <a:r>
              <a:rPr lang="en-US" dirty="0" err="1"/>
              <a:t>Pepa</a:t>
            </a:r>
            <a:r>
              <a:rPr lang="en-US" dirty="0"/>
              <a:t>, Ice T, Dr. </a:t>
            </a:r>
            <a:r>
              <a:rPr lang="en-US" dirty="0" err="1"/>
              <a:t>Dre</a:t>
            </a:r>
            <a:r>
              <a:rPr lang="en-US" dirty="0"/>
              <a:t>, </a:t>
            </a:r>
            <a:r>
              <a:rPr lang="en-US" dirty="0" err="1"/>
              <a:t>Geto</a:t>
            </a:r>
            <a:r>
              <a:rPr lang="en-US" dirty="0"/>
              <a:t> Boys, Tupac Shakur, Cypress Hill, Wu-Tang Clan, Snoop </a:t>
            </a:r>
            <a:r>
              <a:rPr lang="en-US" dirty="0" err="1"/>
              <a:t>Dogg</a:t>
            </a:r>
            <a:r>
              <a:rPr lang="en-US" dirty="0"/>
              <a:t>, MC Hammer, Jay-Z, Eminem, </a:t>
            </a:r>
            <a:r>
              <a:rPr lang="en-US" dirty="0" err="1"/>
              <a:t>Fugees</a:t>
            </a:r>
            <a:r>
              <a:rPr lang="en-US" dirty="0"/>
              <a:t>, </a:t>
            </a:r>
            <a:r>
              <a:rPr lang="en-US" dirty="0" err="1"/>
              <a:t>Coolio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8" y="137160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0" y="2704816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9" y="3907951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0" y="510540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4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Other popular Genres of the 1990’s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467600" cy="5013960"/>
          </a:xfrm>
        </p:spPr>
        <p:txBody>
          <a:bodyPr/>
          <a:lstStyle/>
          <a:p>
            <a:r>
              <a:rPr lang="en-US" b="1" i="1" u="sng" dirty="0"/>
              <a:t>Hard </a:t>
            </a:r>
            <a:r>
              <a:rPr lang="en-US" b="1" i="1" u="sng" dirty="0" smtClean="0"/>
              <a:t>Rock  </a:t>
            </a:r>
            <a:r>
              <a:rPr lang="en-US" dirty="0" smtClean="0"/>
              <a:t>Guns </a:t>
            </a:r>
            <a:r>
              <a:rPr lang="en-US" dirty="0"/>
              <a:t>n' Roses, </a:t>
            </a:r>
            <a:r>
              <a:rPr lang="en-US" dirty="0" err="1"/>
              <a:t>Ozzy</a:t>
            </a:r>
            <a:r>
              <a:rPr lang="en-US" dirty="0"/>
              <a:t> </a:t>
            </a:r>
            <a:r>
              <a:rPr lang="en-US" dirty="0" err="1"/>
              <a:t>Osbourne</a:t>
            </a:r>
            <a:r>
              <a:rPr lang="en-US" dirty="0"/>
              <a:t>, The Black Crowes, Van Halen, Aerosmith, Foo Fighters, Collective Soul, Bon Jovi, AC/DC, Creed, </a:t>
            </a:r>
            <a:r>
              <a:rPr lang="en-US" dirty="0" smtClean="0"/>
              <a:t>U2</a:t>
            </a:r>
          </a:p>
          <a:p>
            <a:endParaRPr lang="en-US" dirty="0"/>
          </a:p>
          <a:p>
            <a:r>
              <a:rPr lang="en-US" b="1" i="1" u="sng" dirty="0"/>
              <a:t>Metal / Nu Metal / Industrial / Rap </a:t>
            </a:r>
            <a:r>
              <a:rPr lang="en-US" b="1" i="1" u="sng" dirty="0" smtClean="0"/>
              <a:t>Metal   </a:t>
            </a:r>
            <a:r>
              <a:rPr lang="en-US" dirty="0" err="1" smtClean="0"/>
              <a:t>Korn</a:t>
            </a:r>
            <a:r>
              <a:rPr lang="en-US" dirty="0"/>
              <a:t>, The </a:t>
            </a:r>
            <a:r>
              <a:rPr lang="en-US" dirty="0" err="1"/>
              <a:t>Deftones</a:t>
            </a:r>
            <a:r>
              <a:rPr lang="en-US" dirty="0"/>
              <a:t>, Slipknot, Limp </a:t>
            </a:r>
            <a:r>
              <a:rPr lang="en-US" dirty="0" err="1"/>
              <a:t>Bizkit</a:t>
            </a:r>
            <a:r>
              <a:rPr lang="en-US" dirty="0"/>
              <a:t>, Kid Rock, Papa Roach, Nine Inch Nails, Rage Against the Machine, </a:t>
            </a:r>
            <a:r>
              <a:rPr lang="en-US" dirty="0" err="1"/>
              <a:t>Sepultura</a:t>
            </a:r>
            <a:r>
              <a:rPr lang="en-US" dirty="0"/>
              <a:t>, System of a Down, </a:t>
            </a:r>
            <a:r>
              <a:rPr lang="en-US" dirty="0" smtClean="0"/>
              <a:t>Metallica</a:t>
            </a:r>
          </a:p>
          <a:p>
            <a:endParaRPr lang="en-US" dirty="0"/>
          </a:p>
          <a:p>
            <a:r>
              <a:rPr lang="en-US" b="1" i="1" u="sng" dirty="0" smtClean="0"/>
              <a:t>Singer/Songwriters </a:t>
            </a:r>
            <a:r>
              <a:rPr lang="en-US" dirty="0"/>
              <a:t>Norah Jones, Sarah McLachlan, Alanis </a:t>
            </a:r>
            <a:r>
              <a:rPr lang="en-US" dirty="0" err="1"/>
              <a:t>Morissette</a:t>
            </a:r>
            <a:r>
              <a:rPr lang="en-US" dirty="0"/>
              <a:t>, Tori Amos, Jewel, Natalie Merchant, Sheryl </a:t>
            </a:r>
            <a:r>
              <a:rPr lang="en-US" dirty="0" smtClean="0"/>
              <a:t>Crow</a:t>
            </a:r>
          </a:p>
          <a:p>
            <a:endParaRPr lang="en-US" dirty="0"/>
          </a:p>
          <a:p>
            <a:r>
              <a:rPr lang="en-US" i="1" dirty="0" smtClean="0"/>
              <a:t>Pop, Contemporary R&amp;B, Country Crossover, Brit Pop, Electronic/Trance, Reggae/Dance Hall/Jam Bands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9540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2487162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8" y="3677787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2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292</TotalTime>
  <Words>1191</Words>
  <Application>Microsoft Office PowerPoint</Application>
  <PresentationFormat>On-screen Show (4:3)</PresentationFormat>
  <Paragraphs>201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Agency FB</vt:lpstr>
      <vt:lpstr>Arial</vt:lpstr>
      <vt:lpstr>Calibri</vt:lpstr>
      <vt:lpstr>Wingdings</vt:lpstr>
      <vt:lpstr>Perspective</vt:lpstr>
      <vt:lpstr>Rock ‘n Roll</vt:lpstr>
      <vt:lpstr>1980’s The Influence of TV and Technology</vt:lpstr>
      <vt:lpstr>80’s Mainstream Rock Artists</vt:lpstr>
      <vt:lpstr>Emerging Styles of the 1980’s</vt:lpstr>
      <vt:lpstr>Other Popular Genres of the 1980’s</vt:lpstr>
      <vt:lpstr>1980's Top  Best Selling Singles Worldwide</vt:lpstr>
      <vt:lpstr>1990’s The Internet and Digital Music</vt:lpstr>
      <vt:lpstr>Emerging Genres of the 90’s</vt:lpstr>
      <vt:lpstr>Other popular Genres of the 1990’s</vt:lpstr>
      <vt:lpstr>Top Selling Artists of 1990’s</vt:lpstr>
      <vt:lpstr>The 2000’s</vt:lpstr>
      <vt:lpstr>Rock Artists of the 2000’s</vt:lpstr>
    </vt:vector>
  </TitlesOfParts>
  <Company>NBDOE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‘n Roll</dc:title>
  <dc:creator>Curtis, Candace  (ASD-N)</dc:creator>
  <cp:lastModifiedBy>Curtis, Candace  (ASD-N)</cp:lastModifiedBy>
  <cp:revision>43</cp:revision>
  <cp:lastPrinted>2014-10-09T17:45:36Z</cp:lastPrinted>
  <dcterms:created xsi:type="dcterms:W3CDTF">2014-10-09T13:05:29Z</dcterms:created>
  <dcterms:modified xsi:type="dcterms:W3CDTF">2016-04-11T14:11:34Z</dcterms:modified>
</cp:coreProperties>
</file>