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60000" cy="7620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482D-A1D6-4C99-97D8-C2F1B82A0095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79F8-1A7D-4083-9294-6305FB4FD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1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482D-A1D6-4C99-97D8-C2F1B82A0095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79F8-1A7D-4083-9294-6305FB4FD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8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482D-A1D6-4C99-97D8-C2F1B82A0095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79F8-1A7D-4083-9294-6305FB4FD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2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482D-A1D6-4C99-97D8-C2F1B82A0095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79F8-1A7D-4083-9294-6305FB4FD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482D-A1D6-4C99-97D8-C2F1B82A0095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79F8-1A7D-4083-9294-6305FB4FD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482D-A1D6-4C99-97D8-C2F1B82A0095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79F8-1A7D-4083-9294-6305FB4FD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482D-A1D6-4C99-97D8-C2F1B82A0095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79F8-1A7D-4083-9294-6305FB4FD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5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482D-A1D6-4C99-97D8-C2F1B82A0095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79F8-1A7D-4083-9294-6305FB4FD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0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482D-A1D6-4C99-97D8-C2F1B82A0095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79F8-1A7D-4083-9294-6305FB4FD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482D-A1D6-4C99-97D8-C2F1B82A0095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79F8-1A7D-4083-9294-6305FB4FD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482D-A1D6-4C99-97D8-C2F1B82A0095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79F8-1A7D-4083-9294-6305FB4FD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F482D-A1D6-4C99-97D8-C2F1B82A0095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C79F8-1A7D-4083-9294-6305FB4FD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1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38100"/>
            <a:ext cx="5370948" cy="6290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8215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-12700"/>
            <a:ext cx="5956300" cy="6413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68795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-127000"/>
            <a:ext cx="5646555" cy="65733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16970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203200"/>
            <a:ext cx="5386536" cy="6211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1285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63500"/>
            <a:ext cx="5448319" cy="6365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4" name="Group 13"/>
          <p:cNvGrpSpPr/>
          <p:nvPr/>
        </p:nvGrpSpPr>
        <p:grpSpPr>
          <a:xfrm>
            <a:off x="5338805" y="2726881"/>
            <a:ext cx="1854640" cy="923501"/>
            <a:chOff x="5338805" y="2726881"/>
            <a:chExt cx="1854640" cy="923501"/>
          </a:xfrm>
        </p:grpSpPr>
        <p:sp>
          <p:nvSpPr>
            <p:cNvPr id="3" name="Freeform 2"/>
            <p:cNvSpPr/>
            <p:nvPr/>
          </p:nvSpPr>
          <p:spPr>
            <a:xfrm>
              <a:off x="5338805" y="3160936"/>
              <a:ext cx="482792" cy="489446"/>
            </a:xfrm>
            <a:custGeom>
              <a:avLst/>
              <a:gdLst/>
              <a:ahLst/>
              <a:cxnLst/>
              <a:rect l="0" t="0" r="0" b="0"/>
              <a:pathLst>
                <a:path w="482792" h="489446">
                  <a:moveTo>
                    <a:pt x="41257" y="481924"/>
                  </a:moveTo>
                  <a:lnTo>
                    <a:pt x="46846" y="465157"/>
                  </a:lnTo>
                  <a:lnTo>
                    <a:pt x="43352" y="444446"/>
                  </a:lnTo>
                  <a:lnTo>
                    <a:pt x="34469" y="406479"/>
                  </a:lnTo>
                  <a:lnTo>
                    <a:pt x="37057" y="346139"/>
                  </a:lnTo>
                  <a:lnTo>
                    <a:pt x="40013" y="289613"/>
                  </a:lnTo>
                  <a:lnTo>
                    <a:pt x="40888" y="228411"/>
                  </a:lnTo>
                  <a:lnTo>
                    <a:pt x="35559" y="171413"/>
                  </a:lnTo>
                  <a:lnTo>
                    <a:pt x="32160" y="117480"/>
                  </a:lnTo>
                  <a:lnTo>
                    <a:pt x="22606" y="63664"/>
                  </a:lnTo>
                  <a:lnTo>
                    <a:pt x="11684" y="31222"/>
                  </a:lnTo>
                  <a:lnTo>
                    <a:pt x="428" y="14110"/>
                  </a:lnTo>
                  <a:lnTo>
                    <a:pt x="0" y="9781"/>
                  </a:lnTo>
                  <a:lnTo>
                    <a:pt x="3224" y="8065"/>
                  </a:lnTo>
                  <a:lnTo>
                    <a:pt x="59992" y="15367"/>
                  </a:lnTo>
                  <a:lnTo>
                    <a:pt x="110500" y="17692"/>
                  </a:lnTo>
                  <a:lnTo>
                    <a:pt x="169399" y="18380"/>
                  </a:lnTo>
                  <a:lnTo>
                    <a:pt x="227794" y="17414"/>
                  </a:lnTo>
                  <a:lnTo>
                    <a:pt x="286984" y="10320"/>
                  </a:lnTo>
                  <a:lnTo>
                    <a:pt x="337114" y="5668"/>
                  </a:lnTo>
                  <a:lnTo>
                    <a:pt x="385892" y="0"/>
                  </a:lnTo>
                  <a:lnTo>
                    <a:pt x="413187" y="1013"/>
                  </a:lnTo>
                  <a:lnTo>
                    <a:pt x="433117" y="9263"/>
                  </a:lnTo>
                  <a:lnTo>
                    <a:pt x="446654" y="23848"/>
                  </a:lnTo>
                  <a:lnTo>
                    <a:pt x="455400" y="43198"/>
                  </a:lnTo>
                  <a:lnTo>
                    <a:pt x="461015" y="96868"/>
                  </a:lnTo>
                  <a:lnTo>
                    <a:pt x="461987" y="146345"/>
                  </a:lnTo>
                  <a:lnTo>
                    <a:pt x="456727" y="204287"/>
                  </a:lnTo>
                  <a:lnTo>
                    <a:pt x="453308" y="255382"/>
                  </a:lnTo>
                  <a:lnTo>
                    <a:pt x="446706" y="314975"/>
                  </a:lnTo>
                  <a:lnTo>
                    <a:pt x="442930" y="371496"/>
                  </a:lnTo>
                  <a:lnTo>
                    <a:pt x="448249" y="386079"/>
                  </a:lnTo>
                  <a:lnTo>
                    <a:pt x="476663" y="418951"/>
                  </a:lnTo>
                  <a:lnTo>
                    <a:pt x="481216" y="439898"/>
                  </a:lnTo>
                  <a:lnTo>
                    <a:pt x="482791" y="477011"/>
                  </a:lnTo>
                  <a:lnTo>
                    <a:pt x="479503" y="484497"/>
                  </a:lnTo>
                  <a:lnTo>
                    <a:pt x="473801" y="488319"/>
                  </a:lnTo>
                  <a:lnTo>
                    <a:pt x="456937" y="489445"/>
                  </a:lnTo>
                  <a:lnTo>
                    <a:pt x="404864" y="483757"/>
                  </a:lnTo>
                  <a:lnTo>
                    <a:pt x="344188" y="482286"/>
                  </a:lnTo>
                  <a:lnTo>
                    <a:pt x="288312" y="480826"/>
                  </a:lnTo>
                  <a:lnTo>
                    <a:pt x="225826" y="472869"/>
                  </a:lnTo>
                  <a:lnTo>
                    <a:pt x="166241" y="463256"/>
                  </a:lnTo>
                  <a:lnTo>
                    <a:pt x="146542" y="46086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5359005" y="3004900"/>
              <a:ext cx="147400" cy="174707"/>
            </a:xfrm>
            <a:custGeom>
              <a:avLst/>
              <a:gdLst/>
              <a:ahLst/>
              <a:cxnLst/>
              <a:rect l="0" t="0" r="0" b="0"/>
              <a:pathLst>
                <a:path w="147400" h="174707">
                  <a:moveTo>
                    <a:pt x="0" y="58893"/>
                  </a:moveTo>
                  <a:lnTo>
                    <a:pt x="5590" y="36536"/>
                  </a:lnTo>
                  <a:lnTo>
                    <a:pt x="17692" y="19321"/>
                  </a:lnTo>
                  <a:lnTo>
                    <a:pt x="25833" y="11454"/>
                  </a:lnTo>
                  <a:lnTo>
                    <a:pt x="47356" y="2714"/>
                  </a:lnTo>
                  <a:lnTo>
                    <a:pt x="72520" y="0"/>
                  </a:lnTo>
                  <a:lnTo>
                    <a:pt x="99301" y="2692"/>
                  </a:lnTo>
                  <a:lnTo>
                    <a:pt x="120563" y="14028"/>
                  </a:lnTo>
                  <a:lnTo>
                    <a:pt x="129508" y="21964"/>
                  </a:lnTo>
                  <a:lnTo>
                    <a:pt x="134302" y="31934"/>
                  </a:lnTo>
                  <a:lnTo>
                    <a:pt x="136509" y="55490"/>
                  </a:lnTo>
                  <a:lnTo>
                    <a:pt x="125585" y="95059"/>
                  </a:lnTo>
                  <a:lnTo>
                    <a:pt x="110798" y="116301"/>
                  </a:lnTo>
                  <a:lnTo>
                    <a:pt x="92528" y="132371"/>
                  </a:lnTo>
                  <a:lnTo>
                    <a:pt x="72710" y="143412"/>
                  </a:lnTo>
                  <a:lnTo>
                    <a:pt x="52203" y="145980"/>
                  </a:lnTo>
                  <a:lnTo>
                    <a:pt x="41821" y="145027"/>
                  </a:lnTo>
                  <a:lnTo>
                    <a:pt x="38409" y="143222"/>
                  </a:lnTo>
                  <a:lnTo>
                    <a:pt x="39644" y="140848"/>
                  </a:lnTo>
                  <a:lnTo>
                    <a:pt x="43977" y="138097"/>
                  </a:lnTo>
                  <a:lnTo>
                    <a:pt x="78021" y="134223"/>
                  </a:lnTo>
                  <a:lnTo>
                    <a:pt x="99407" y="139556"/>
                  </a:lnTo>
                  <a:lnTo>
                    <a:pt x="147399" y="1747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5566891" y="3000622"/>
              <a:ext cx="92898" cy="133422"/>
            </a:xfrm>
            <a:custGeom>
              <a:avLst/>
              <a:gdLst/>
              <a:ahLst/>
              <a:cxnLst/>
              <a:rect l="0" t="0" r="0" b="0"/>
              <a:pathLst>
                <a:path w="92898" h="133422">
                  <a:moveTo>
                    <a:pt x="65855" y="10528"/>
                  </a:moveTo>
                  <a:lnTo>
                    <a:pt x="49088" y="16118"/>
                  </a:lnTo>
                  <a:lnTo>
                    <a:pt x="21893" y="36361"/>
                  </a:lnTo>
                  <a:lnTo>
                    <a:pt x="2786" y="64585"/>
                  </a:lnTo>
                  <a:lnTo>
                    <a:pt x="0" y="87976"/>
                  </a:lnTo>
                  <a:lnTo>
                    <a:pt x="895" y="100765"/>
                  </a:lnTo>
                  <a:lnTo>
                    <a:pt x="11248" y="121213"/>
                  </a:lnTo>
                  <a:lnTo>
                    <a:pt x="18922" y="129942"/>
                  </a:lnTo>
                  <a:lnTo>
                    <a:pt x="28717" y="133421"/>
                  </a:lnTo>
                  <a:lnTo>
                    <a:pt x="52079" y="131048"/>
                  </a:lnTo>
                  <a:lnTo>
                    <a:pt x="71821" y="119075"/>
                  </a:lnTo>
                  <a:lnTo>
                    <a:pt x="80361" y="110968"/>
                  </a:lnTo>
                  <a:lnTo>
                    <a:pt x="89850" y="89484"/>
                  </a:lnTo>
                  <a:lnTo>
                    <a:pt x="92897" y="65507"/>
                  </a:lnTo>
                  <a:lnTo>
                    <a:pt x="90352" y="43152"/>
                  </a:lnTo>
                  <a:lnTo>
                    <a:pt x="82203" y="24638"/>
                  </a:lnTo>
                  <a:lnTo>
                    <a:pt x="76754" y="16425"/>
                  </a:lnTo>
                  <a:lnTo>
                    <a:pt x="64460" y="7300"/>
                  </a:lnTo>
                  <a:lnTo>
                    <a:pt x="4479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5864373" y="3379648"/>
              <a:ext cx="1" cy="126343"/>
            </a:xfrm>
            <a:custGeom>
              <a:avLst/>
              <a:gdLst/>
              <a:ahLst/>
              <a:cxnLst/>
              <a:rect l="0" t="0" r="0" b="0"/>
              <a:pathLst>
                <a:path w="1" h="126343">
                  <a:moveTo>
                    <a:pt x="0" y="0"/>
                  </a:moveTo>
                  <a:lnTo>
                    <a:pt x="0" y="52050"/>
                  </a:lnTo>
                  <a:lnTo>
                    <a:pt x="0" y="95751"/>
                  </a:lnTo>
                  <a:lnTo>
                    <a:pt x="0" y="1263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5920979" y="3369119"/>
              <a:ext cx="132306" cy="209102"/>
            </a:xfrm>
            <a:custGeom>
              <a:avLst/>
              <a:gdLst/>
              <a:ahLst/>
              <a:cxnLst/>
              <a:rect l="0" t="0" r="0" b="0"/>
              <a:pathLst>
                <a:path w="132306" h="209102">
                  <a:moveTo>
                    <a:pt x="17094" y="63171"/>
                  </a:moveTo>
                  <a:lnTo>
                    <a:pt x="305" y="119386"/>
                  </a:lnTo>
                  <a:lnTo>
                    <a:pt x="0" y="174838"/>
                  </a:lnTo>
                  <a:lnTo>
                    <a:pt x="2189" y="186748"/>
                  </a:lnTo>
                  <a:lnTo>
                    <a:pt x="11837" y="195859"/>
                  </a:lnTo>
                  <a:lnTo>
                    <a:pt x="44393" y="209101"/>
                  </a:lnTo>
                  <a:lnTo>
                    <a:pt x="58690" y="208421"/>
                  </a:lnTo>
                  <a:lnTo>
                    <a:pt x="70561" y="203288"/>
                  </a:lnTo>
                  <a:lnTo>
                    <a:pt x="91160" y="183937"/>
                  </a:lnTo>
                  <a:lnTo>
                    <a:pt x="120148" y="141328"/>
                  </a:lnTo>
                  <a:lnTo>
                    <a:pt x="132305" y="112725"/>
                  </a:lnTo>
                  <a:lnTo>
                    <a:pt x="132250" y="84415"/>
                  </a:lnTo>
                  <a:lnTo>
                    <a:pt x="119064" y="45289"/>
                  </a:lnTo>
                  <a:lnTo>
                    <a:pt x="113150" y="33702"/>
                  </a:lnTo>
                  <a:lnTo>
                    <a:pt x="94100" y="17708"/>
                  </a:lnTo>
                  <a:lnTo>
                    <a:pt x="4867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443441" y="2937451"/>
              <a:ext cx="31586" cy="442198"/>
            </a:xfrm>
            <a:custGeom>
              <a:avLst/>
              <a:gdLst/>
              <a:ahLst/>
              <a:cxnLst/>
              <a:rect l="0" t="0" r="0" b="0"/>
              <a:pathLst>
                <a:path w="31586" h="442198">
                  <a:moveTo>
                    <a:pt x="0" y="0"/>
                  </a:moveTo>
                  <a:lnTo>
                    <a:pt x="3119" y="57264"/>
                  </a:lnTo>
                  <a:lnTo>
                    <a:pt x="11453" y="112893"/>
                  </a:lnTo>
                  <a:lnTo>
                    <a:pt x="17958" y="157800"/>
                  </a:lnTo>
                  <a:lnTo>
                    <a:pt x="24749" y="205054"/>
                  </a:lnTo>
                  <a:lnTo>
                    <a:pt x="29559" y="260928"/>
                  </a:lnTo>
                  <a:lnTo>
                    <a:pt x="30985" y="318298"/>
                  </a:lnTo>
                  <a:lnTo>
                    <a:pt x="31408" y="379750"/>
                  </a:lnTo>
                  <a:lnTo>
                    <a:pt x="31585" y="4421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380270" y="2944440"/>
              <a:ext cx="556369" cy="575655"/>
            </a:xfrm>
            <a:custGeom>
              <a:avLst/>
              <a:gdLst/>
              <a:ahLst/>
              <a:cxnLst/>
              <a:rect l="0" t="0" r="0" b="0"/>
              <a:pathLst>
                <a:path w="556369" h="575655">
                  <a:moveTo>
                    <a:pt x="0" y="24596"/>
                  </a:moveTo>
                  <a:lnTo>
                    <a:pt x="50433" y="33002"/>
                  </a:lnTo>
                  <a:lnTo>
                    <a:pt x="105409" y="41385"/>
                  </a:lnTo>
                  <a:lnTo>
                    <a:pt x="163974" y="41691"/>
                  </a:lnTo>
                  <a:lnTo>
                    <a:pt x="215273" y="36422"/>
                  </a:lnTo>
                  <a:lnTo>
                    <a:pt x="272807" y="26976"/>
                  </a:lnTo>
                  <a:lnTo>
                    <a:pt x="329226" y="17242"/>
                  </a:lnTo>
                  <a:lnTo>
                    <a:pt x="388057" y="6950"/>
                  </a:lnTo>
                  <a:lnTo>
                    <a:pt x="433824" y="0"/>
                  </a:lnTo>
                  <a:lnTo>
                    <a:pt x="454463" y="6256"/>
                  </a:lnTo>
                  <a:lnTo>
                    <a:pt x="468315" y="19955"/>
                  </a:lnTo>
                  <a:lnTo>
                    <a:pt x="486740" y="57345"/>
                  </a:lnTo>
                  <a:lnTo>
                    <a:pt x="494410" y="109271"/>
                  </a:lnTo>
                  <a:lnTo>
                    <a:pt x="501601" y="162379"/>
                  </a:lnTo>
                  <a:lnTo>
                    <a:pt x="507744" y="220312"/>
                  </a:lnTo>
                  <a:lnTo>
                    <a:pt x="514286" y="271486"/>
                  </a:lnTo>
                  <a:lnTo>
                    <a:pt x="527137" y="329160"/>
                  </a:lnTo>
                  <a:lnTo>
                    <a:pt x="537164" y="373761"/>
                  </a:lnTo>
                  <a:lnTo>
                    <a:pt x="544424" y="435718"/>
                  </a:lnTo>
                  <a:lnTo>
                    <a:pt x="549695" y="492291"/>
                  </a:lnTo>
                  <a:lnTo>
                    <a:pt x="556368" y="553328"/>
                  </a:lnTo>
                  <a:lnTo>
                    <a:pt x="551066" y="563088"/>
                  </a:lnTo>
                  <a:lnTo>
                    <a:pt x="541683" y="569594"/>
                  </a:lnTo>
                  <a:lnTo>
                    <a:pt x="517999" y="575654"/>
                  </a:lnTo>
                  <a:lnTo>
                    <a:pt x="467958" y="570011"/>
                  </a:lnTo>
                  <a:lnTo>
                    <a:pt x="408030" y="563221"/>
                  </a:lnTo>
                  <a:lnTo>
                    <a:pt x="346237" y="561880"/>
                  </a:lnTo>
                  <a:lnTo>
                    <a:pt x="305326" y="561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485555" y="2726881"/>
              <a:ext cx="52643" cy="189514"/>
            </a:xfrm>
            <a:custGeom>
              <a:avLst/>
              <a:gdLst/>
              <a:ahLst/>
              <a:cxnLst/>
              <a:rect l="0" t="0" r="0" b="0"/>
              <a:pathLst>
                <a:path w="52643" h="189514">
                  <a:moveTo>
                    <a:pt x="0" y="0"/>
                  </a:moveTo>
                  <a:lnTo>
                    <a:pt x="17958" y="62280"/>
                  </a:lnTo>
                  <a:lnTo>
                    <a:pt x="35149" y="124607"/>
                  </a:lnTo>
                  <a:lnTo>
                    <a:pt x="49530" y="177731"/>
                  </a:lnTo>
                  <a:lnTo>
                    <a:pt x="52642" y="1895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593767" y="2737409"/>
              <a:ext cx="94979" cy="144374"/>
            </a:xfrm>
            <a:custGeom>
              <a:avLst/>
              <a:gdLst/>
              <a:ahLst/>
              <a:cxnLst/>
              <a:rect l="0" t="0" r="0" b="0"/>
              <a:pathLst>
                <a:path w="94979" h="144374">
                  <a:moveTo>
                    <a:pt x="18129" y="21058"/>
                  </a:moveTo>
                  <a:lnTo>
                    <a:pt x="6951" y="37825"/>
                  </a:lnTo>
                  <a:lnTo>
                    <a:pt x="0" y="76199"/>
                  </a:lnTo>
                  <a:lnTo>
                    <a:pt x="3530" y="113435"/>
                  </a:lnTo>
                  <a:lnTo>
                    <a:pt x="15150" y="132694"/>
                  </a:lnTo>
                  <a:lnTo>
                    <a:pt x="23162" y="141105"/>
                  </a:lnTo>
                  <a:lnTo>
                    <a:pt x="32013" y="144373"/>
                  </a:lnTo>
                  <a:lnTo>
                    <a:pt x="41423" y="144212"/>
                  </a:lnTo>
                  <a:lnTo>
                    <a:pt x="51206" y="141765"/>
                  </a:lnTo>
                  <a:lnTo>
                    <a:pt x="68315" y="126568"/>
                  </a:lnTo>
                  <a:lnTo>
                    <a:pt x="82548" y="104216"/>
                  </a:lnTo>
                  <a:lnTo>
                    <a:pt x="92774" y="78684"/>
                  </a:lnTo>
                  <a:lnTo>
                    <a:pt x="94978" y="54858"/>
                  </a:lnTo>
                  <a:lnTo>
                    <a:pt x="90889" y="33740"/>
                  </a:lnTo>
                  <a:lnTo>
                    <a:pt x="7077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995862" y="3137492"/>
              <a:ext cx="5590" cy="178986"/>
            </a:xfrm>
            <a:custGeom>
              <a:avLst/>
              <a:gdLst/>
              <a:ahLst/>
              <a:cxnLst/>
              <a:rect l="0" t="0" r="0" b="0"/>
              <a:pathLst>
                <a:path w="5590" h="178986">
                  <a:moveTo>
                    <a:pt x="5589" y="0"/>
                  </a:moveTo>
                  <a:lnTo>
                    <a:pt x="0" y="58617"/>
                  </a:lnTo>
                  <a:lnTo>
                    <a:pt x="3271" y="120027"/>
                  </a:lnTo>
                  <a:lnTo>
                    <a:pt x="5589" y="1789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76018" y="3179606"/>
              <a:ext cx="117427" cy="146831"/>
            </a:xfrm>
            <a:custGeom>
              <a:avLst/>
              <a:gdLst/>
              <a:ahLst/>
              <a:cxnLst/>
              <a:rect l="0" t="0" r="0" b="0"/>
              <a:pathLst>
                <a:path w="117427" h="146831">
                  <a:moveTo>
                    <a:pt x="20189" y="10529"/>
                  </a:moveTo>
                  <a:lnTo>
                    <a:pt x="9011" y="21707"/>
                  </a:lnTo>
                  <a:lnTo>
                    <a:pt x="2059" y="62194"/>
                  </a:lnTo>
                  <a:lnTo>
                    <a:pt x="0" y="107465"/>
                  </a:lnTo>
                  <a:lnTo>
                    <a:pt x="5757" y="130041"/>
                  </a:lnTo>
                  <a:lnTo>
                    <a:pt x="10568" y="139336"/>
                  </a:lnTo>
                  <a:lnTo>
                    <a:pt x="17284" y="144364"/>
                  </a:lnTo>
                  <a:lnTo>
                    <a:pt x="25272" y="146546"/>
                  </a:lnTo>
                  <a:lnTo>
                    <a:pt x="34106" y="146830"/>
                  </a:lnTo>
                  <a:lnTo>
                    <a:pt x="53281" y="140907"/>
                  </a:lnTo>
                  <a:lnTo>
                    <a:pt x="73501" y="128136"/>
                  </a:lnTo>
                  <a:lnTo>
                    <a:pt x="102276" y="94638"/>
                  </a:lnTo>
                  <a:lnTo>
                    <a:pt x="114384" y="68578"/>
                  </a:lnTo>
                  <a:lnTo>
                    <a:pt x="117426" y="44517"/>
                  </a:lnTo>
                  <a:lnTo>
                    <a:pt x="116600" y="33188"/>
                  </a:lnTo>
                  <a:lnTo>
                    <a:pt x="112539" y="24465"/>
                  </a:lnTo>
                  <a:lnTo>
                    <a:pt x="98668" y="11653"/>
                  </a:lnTo>
                  <a:lnTo>
                    <a:pt x="77686" y="5179"/>
                  </a:lnTo>
                  <a:lnTo>
                    <a:pt x="3071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767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88900"/>
            <a:ext cx="5339578" cy="63215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0" name="Group 19"/>
          <p:cNvGrpSpPr/>
          <p:nvPr/>
        </p:nvGrpSpPr>
        <p:grpSpPr>
          <a:xfrm>
            <a:off x="4895752" y="1737202"/>
            <a:ext cx="2438335" cy="1531722"/>
            <a:chOff x="4895752" y="1737202"/>
            <a:chExt cx="2438335" cy="1531722"/>
          </a:xfrm>
        </p:grpSpPr>
        <p:sp>
          <p:nvSpPr>
            <p:cNvPr id="3" name="Freeform 2"/>
            <p:cNvSpPr/>
            <p:nvPr/>
          </p:nvSpPr>
          <p:spPr>
            <a:xfrm>
              <a:off x="5071227" y="1737202"/>
              <a:ext cx="1675947" cy="1329542"/>
            </a:xfrm>
            <a:custGeom>
              <a:avLst/>
              <a:gdLst/>
              <a:ahLst/>
              <a:cxnLst/>
              <a:rect l="0" t="0" r="0" b="0"/>
              <a:pathLst>
                <a:path w="1675947" h="1329542">
                  <a:moveTo>
                    <a:pt x="140379" y="0"/>
                  </a:moveTo>
                  <a:lnTo>
                    <a:pt x="195424" y="16789"/>
                  </a:lnTo>
                  <a:lnTo>
                    <a:pt x="253071" y="20214"/>
                  </a:lnTo>
                  <a:lnTo>
                    <a:pt x="307911" y="20807"/>
                  </a:lnTo>
                  <a:lnTo>
                    <a:pt x="364323" y="24103"/>
                  </a:lnTo>
                  <a:lnTo>
                    <a:pt x="419253" y="29368"/>
                  </a:lnTo>
                  <a:lnTo>
                    <a:pt x="471403" y="34048"/>
                  </a:lnTo>
                  <a:lnTo>
                    <a:pt x="525070" y="39724"/>
                  </a:lnTo>
                  <a:lnTo>
                    <a:pt x="579965" y="44525"/>
                  </a:lnTo>
                  <a:lnTo>
                    <a:pt x="624700" y="49035"/>
                  </a:lnTo>
                  <a:lnTo>
                    <a:pt x="671877" y="51039"/>
                  </a:lnTo>
                  <a:lnTo>
                    <a:pt x="722120" y="57757"/>
                  </a:lnTo>
                  <a:lnTo>
                    <a:pt x="777773" y="63271"/>
                  </a:lnTo>
                  <a:lnTo>
                    <a:pt x="833134" y="74413"/>
                  </a:lnTo>
                  <a:lnTo>
                    <a:pt x="893852" y="87878"/>
                  </a:lnTo>
                  <a:lnTo>
                    <a:pt x="946877" y="94568"/>
                  </a:lnTo>
                  <a:lnTo>
                    <a:pt x="998597" y="105941"/>
                  </a:lnTo>
                  <a:lnTo>
                    <a:pt x="1047433" y="116008"/>
                  </a:lnTo>
                  <a:lnTo>
                    <a:pt x="1110748" y="124301"/>
                  </a:lnTo>
                  <a:lnTo>
                    <a:pt x="1167145" y="134344"/>
                  </a:lnTo>
                  <a:lnTo>
                    <a:pt x="1229742" y="145449"/>
                  </a:lnTo>
                  <a:lnTo>
                    <a:pt x="1283587" y="147014"/>
                  </a:lnTo>
                  <a:lnTo>
                    <a:pt x="1307088" y="147228"/>
                  </a:lnTo>
                  <a:lnTo>
                    <a:pt x="1314759" y="151964"/>
                  </a:lnTo>
                  <a:lnTo>
                    <a:pt x="1319872" y="159801"/>
                  </a:lnTo>
                  <a:lnTo>
                    <a:pt x="1325554" y="182157"/>
                  </a:lnTo>
                  <a:lnTo>
                    <a:pt x="1329202" y="241049"/>
                  </a:lnTo>
                  <a:lnTo>
                    <a:pt x="1335511" y="298089"/>
                  </a:lnTo>
                  <a:lnTo>
                    <a:pt x="1331621" y="360136"/>
                  </a:lnTo>
                  <a:lnTo>
                    <a:pt x="1331114" y="373451"/>
                  </a:lnTo>
                  <a:lnTo>
                    <a:pt x="1335455" y="382329"/>
                  </a:lnTo>
                  <a:lnTo>
                    <a:pt x="1343028" y="388247"/>
                  </a:lnTo>
                  <a:lnTo>
                    <a:pt x="1365091" y="394823"/>
                  </a:lnTo>
                  <a:lnTo>
                    <a:pt x="1423796" y="399044"/>
                  </a:lnTo>
                  <a:lnTo>
                    <a:pt x="1480799" y="399878"/>
                  </a:lnTo>
                  <a:lnTo>
                    <a:pt x="1528649" y="400022"/>
                  </a:lnTo>
                  <a:lnTo>
                    <a:pt x="1588815" y="407307"/>
                  </a:lnTo>
                  <a:lnTo>
                    <a:pt x="1629284" y="411972"/>
                  </a:lnTo>
                  <a:lnTo>
                    <a:pt x="1648684" y="421355"/>
                  </a:lnTo>
                  <a:lnTo>
                    <a:pt x="1653623" y="429472"/>
                  </a:lnTo>
                  <a:lnTo>
                    <a:pt x="1656338" y="489380"/>
                  </a:lnTo>
                  <a:lnTo>
                    <a:pt x="1655285" y="543111"/>
                  </a:lnTo>
                  <a:lnTo>
                    <a:pt x="1650409" y="577772"/>
                  </a:lnTo>
                  <a:lnTo>
                    <a:pt x="1654937" y="627165"/>
                  </a:lnTo>
                  <a:lnTo>
                    <a:pt x="1656025" y="678716"/>
                  </a:lnTo>
                  <a:lnTo>
                    <a:pt x="1659467" y="735325"/>
                  </a:lnTo>
                  <a:lnTo>
                    <a:pt x="1664775" y="786023"/>
                  </a:lnTo>
                  <a:lnTo>
                    <a:pt x="1672159" y="845075"/>
                  </a:lnTo>
                  <a:lnTo>
                    <a:pt x="1675946" y="887692"/>
                  </a:lnTo>
                  <a:lnTo>
                    <a:pt x="1670627" y="897121"/>
                  </a:lnTo>
                  <a:lnTo>
                    <a:pt x="1661233" y="903407"/>
                  </a:lnTo>
                  <a:lnTo>
                    <a:pt x="1620066" y="912254"/>
                  </a:lnTo>
                  <a:lnTo>
                    <a:pt x="1570823" y="914876"/>
                  </a:lnTo>
                  <a:lnTo>
                    <a:pt x="1512960" y="910172"/>
                  </a:lnTo>
                  <a:lnTo>
                    <a:pt x="1460500" y="905214"/>
                  </a:lnTo>
                  <a:lnTo>
                    <a:pt x="1437189" y="900276"/>
                  </a:lnTo>
                  <a:lnTo>
                    <a:pt x="1427229" y="902001"/>
                  </a:lnTo>
                  <a:lnTo>
                    <a:pt x="1409923" y="913276"/>
                  </a:lnTo>
                  <a:lnTo>
                    <a:pt x="1400671" y="936225"/>
                  </a:lnTo>
                  <a:lnTo>
                    <a:pt x="1394733" y="993028"/>
                  </a:lnTo>
                  <a:lnTo>
                    <a:pt x="1393704" y="1040844"/>
                  </a:lnTo>
                  <a:lnTo>
                    <a:pt x="1398989" y="1092057"/>
                  </a:lnTo>
                  <a:lnTo>
                    <a:pt x="1402373" y="1149864"/>
                  </a:lnTo>
                  <a:lnTo>
                    <a:pt x="1403377" y="1200268"/>
                  </a:lnTo>
                  <a:lnTo>
                    <a:pt x="1404885" y="1258051"/>
                  </a:lnTo>
                  <a:lnTo>
                    <a:pt x="1412853" y="1320944"/>
                  </a:lnTo>
                  <a:lnTo>
                    <a:pt x="1409836" y="1327506"/>
                  </a:lnTo>
                  <a:lnTo>
                    <a:pt x="1404314" y="1329541"/>
                  </a:lnTo>
                  <a:lnTo>
                    <a:pt x="1344038" y="1318517"/>
                  </a:lnTo>
                  <a:lnTo>
                    <a:pt x="1285150" y="1316547"/>
                  </a:lnTo>
                  <a:lnTo>
                    <a:pt x="1236973" y="1310617"/>
                  </a:lnTo>
                  <a:lnTo>
                    <a:pt x="1185653" y="1307040"/>
                  </a:lnTo>
                  <a:lnTo>
                    <a:pt x="1133403" y="1305980"/>
                  </a:lnTo>
                  <a:lnTo>
                    <a:pt x="1075287" y="1305666"/>
                  </a:lnTo>
                  <a:lnTo>
                    <a:pt x="1014474" y="1298325"/>
                  </a:lnTo>
                  <a:lnTo>
                    <a:pt x="958551" y="1295989"/>
                  </a:lnTo>
                  <a:lnTo>
                    <a:pt x="897527" y="1295297"/>
                  </a:lnTo>
                  <a:lnTo>
                    <a:pt x="834993" y="1295091"/>
                  </a:lnTo>
                  <a:lnTo>
                    <a:pt x="773179" y="1295031"/>
                  </a:lnTo>
                  <a:lnTo>
                    <a:pt x="716131" y="1295013"/>
                  </a:lnTo>
                  <a:lnTo>
                    <a:pt x="656463" y="1295007"/>
                  </a:lnTo>
                  <a:lnTo>
                    <a:pt x="602389" y="1295006"/>
                  </a:lnTo>
                  <a:lnTo>
                    <a:pt x="555042" y="1295006"/>
                  </a:lnTo>
                  <a:lnTo>
                    <a:pt x="505657" y="1295005"/>
                  </a:lnTo>
                  <a:lnTo>
                    <a:pt x="446457" y="1298125"/>
                  </a:lnTo>
                  <a:lnTo>
                    <a:pt x="389702" y="1304071"/>
                  </a:lnTo>
                  <a:lnTo>
                    <a:pt x="353073" y="1299511"/>
                  </a:lnTo>
                  <a:lnTo>
                    <a:pt x="344177" y="1294500"/>
                  </a:lnTo>
                  <a:lnTo>
                    <a:pt x="331172" y="1279573"/>
                  </a:lnTo>
                  <a:lnTo>
                    <a:pt x="317274" y="1245849"/>
                  </a:lnTo>
                  <a:lnTo>
                    <a:pt x="310502" y="1191362"/>
                  </a:lnTo>
                  <a:lnTo>
                    <a:pt x="309329" y="1142504"/>
                  </a:lnTo>
                  <a:lnTo>
                    <a:pt x="308982" y="1090982"/>
                  </a:lnTo>
                  <a:lnTo>
                    <a:pt x="308879" y="1038672"/>
                  </a:lnTo>
                  <a:lnTo>
                    <a:pt x="307678" y="988468"/>
                  </a:lnTo>
                  <a:lnTo>
                    <a:pt x="303624" y="938877"/>
                  </a:lnTo>
                  <a:lnTo>
                    <a:pt x="305361" y="927735"/>
                  </a:lnTo>
                  <a:lnTo>
                    <a:pt x="301052" y="909116"/>
                  </a:lnTo>
                  <a:lnTo>
                    <a:pt x="296628" y="900875"/>
                  </a:lnTo>
                  <a:lnTo>
                    <a:pt x="279234" y="888599"/>
                  </a:lnTo>
                  <a:lnTo>
                    <a:pt x="255905" y="880414"/>
                  </a:lnTo>
                  <a:lnTo>
                    <a:pt x="194602" y="869139"/>
                  </a:lnTo>
                  <a:lnTo>
                    <a:pt x="132254" y="852648"/>
                  </a:lnTo>
                  <a:lnTo>
                    <a:pt x="120925" y="849192"/>
                  </a:lnTo>
                  <a:lnTo>
                    <a:pt x="113372" y="842209"/>
                  </a:lnTo>
                  <a:lnTo>
                    <a:pt x="94665" y="789859"/>
                  </a:lnTo>
                  <a:lnTo>
                    <a:pt x="87936" y="739162"/>
                  </a:lnTo>
                  <a:lnTo>
                    <a:pt x="76555" y="684087"/>
                  </a:lnTo>
                  <a:lnTo>
                    <a:pt x="63041" y="628148"/>
                  </a:lnTo>
                  <a:lnTo>
                    <a:pt x="49107" y="573208"/>
                  </a:lnTo>
                  <a:lnTo>
                    <a:pt x="31581" y="516511"/>
                  </a:lnTo>
                  <a:lnTo>
                    <a:pt x="14037" y="463335"/>
                  </a:lnTo>
                  <a:lnTo>
                    <a:pt x="0" y="421156"/>
                  </a:lnTo>
                  <a:lnTo>
                    <a:pt x="2339" y="414132"/>
                  </a:lnTo>
                  <a:lnTo>
                    <a:pt x="8579" y="409449"/>
                  </a:lnTo>
                  <a:lnTo>
                    <a:pt x="29159" y="404245"/>
                  </a:lnTo>
                  <a:lnTo>
                    <a:pt x="86911" y="400905"/>
                  </a:lnTo>
                  <a:lnTo>
                    <a:pt x="143726" y="405835"/>
                  </a:lnTo>
                  <a:lnTo>
                    <a:pt x="197669" y="414564"/>
                  </a:lnTo>
                  <a:lnTo>
                    <a:pt x="216924" y="408079"/>
                  </a:lnTo>
                  <a:lnTo>
                    <a:pt x="220655" y="401904"/>
                  </a:lnTo>
                  <a:lnTo>
                    <a:pt x="220803" y="394278"/>
                  </a:lnTo>
                  <a:lnTo>
                    <a:pt x="203217" y="333283"/>
                  </a:lnTo>
                  <a:lnTo>
                    <a:pt x="189447" y="280043"/>
                  </a:lnTo>
                  <a:lnTo>
                    <a:pt x="168226" y="224467"/>
                  </a:lnTo>
                  <a:lnTo>
                    <a:pt x="148436" y="168428"/>
                  </a:lnTo>
                  <a:lnTo>
                    <a:pt x="123149" y="105037"/>
                  </a:lnTo>
                  <a:lnTo>
                    <a:pt x="119322" y="947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6380270" y="2043852"/>
              <a:ext cx="114652" cy="135548"/>
            </a:xfrm>
            <a:custGeom>
              <a:avLst/>
              <a:gdLst/>
              <a:ahLst/>
              <a:cxnLst/>
              <a:rect l="0" t="0" r="0" b="0"/>
              <a:pathLst>
                <a:path w="114652" h="135548">
                  <a:moveTo>
                    <a:pt x="0" y="40791"/>
                  </a:moveTo>
                  <a:lnTo>
                    <a:pt x="29308" y="2417"/>
                  </a:lnTo>
                  <a:lnTo>
                    <a:pt x="35916" y="0"/>
                  </a:lnTo>
                  <a:lnTo>
                    <a:pt x="42661" y="729"/>
                  </a:lnTo>
                  <a:lnTo>
                    <a:pt x="49498" y="3554"/>
                  </a:lnTo>
                  <a:lnTo>
                    <a:pt x="52886" y="8947"/>
                  </a:lnTo>
                  <a:lnTo>
                    <a:pt x="53530" y="24298"/>
                  </a:lnTo>
                  <a:lnTo>
                    <a:pt x="57913" y="29795"/>
                  </a:lnTo>
                  <a:lnTo>
                    <a:pt x="105747" y="50521"/>
                  </a:lnTo>
                  <a:lnTo>
                    <a:pt x="111443" y="57806"/>
                  </a:lnTo>
                  <a:lnTo>
                    <a:pt x="114069" y="66172"/>
                  </a:lnTo>
                  <a:lnTo>
                    <a:pt x="114651" y="75259"/>
                  </a:lnTo>
                  <a:lnTo>
                    <a:pt x="109057" y="94714"/>
                  </a:lnTo>
                  <a:lnTo>
                    <a:pt x="94756" y="1355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570697" y="2010943"/>
              <a:ext cx="72786" cy="45185"/>
            </a:xfrm>
            <a:custGeom>
              <a:avLst/>
              <a:gdLst/>
              <a:ahLst/>
              <a:cxnLst/>
              <a:rect l="0" t="0" r="0" b="0"/>
              <a:pathLst>
                <a:path w="72786" h="45185">
                  <a:moveTo>
                    <a:pt x="30671" y="0"/>
                  </a:moveTo>
                  <a:lnTo>
                    <a:pt x="8315" y="5589"/>
                  </a:lnTo>
                  <a:lnTo>
                    <a:pt x="2898" y="10745"/>
                  </a:lnTo>
                  <a:lnTo>
                    <a:pt x="458" y="17692"/>
                  </a:lnTo>
                  <a:lnTo>
                    <a:pt x="0" y="25833"/>
                  </a:lnTo>
                  <a:lnTo>
                    <a:pt x="3206" y="32430"/>
                  </a:lnTo>
                  <a:lnTo>
                    <a:pt x="16124" y="42879"/>
                  </a:lnTo>
                  <a:lnTo>
                    <a:pt x="33564" y="45184"/>
                  </a:lnTo>
                  <a:lnTo>
                    <a:pt x="72785" y="4211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6654011" y="1904673"/>
              <a:ext cx="126343" cy="60128"/>
            </a:xfrm>
            <a:custGeom>
              <a:avLst/>
              <a:gdLst/>
              <a:ahLst/>
              <a:cxnLst/>
              <a:rect l="0" t="0" r="0" b="0"/>
              <a:pathLst>
                <a:path w="126343" h="60128">
                  <a:moveTo>
                    <a:pt x="0" y="43099"/>
                  </a:moveTo>
                  <a:lnTo>
                    <a:pt x="5589" y="59867"/>
                  </a:lnTo>
                  <a:lnTo>
                    <a:pt x="7235" y="60127"/>
                  </a:lnTo>
                  <a:lnTo>
                    <a:pt x="11891" y="40475"/>
                  </a:lnTo>
                  <a:lnTo>
                    <a:pt x="21272" y="25945"/>
                  </a:lnTo>
                  <a:lnTo>
                    <a:pt x="25880" y="24644"/>
                  </a:lnTo>
                  <a:lnTo>
                    <a:pt x="30121" y="27286"/>
                  </a:lnTo>
                  <a:lnTo>
                    <a:pt x="34119" y="32557"/>
                  </a:lnTo>
                  <a:lnTo>
                    <a:pt x="37953" y="32562"/>
                  </a:lnTo>
                  <a:lnTo>
                    <a:pt x="41680" y="29055"/>
                  </a:lnTo>
                  <a:lnTo>
                    <a:pt x="61656" y="3800"/>
                  </a:lnTo>
                  <a:lnTo>
                    <a:pt x="69179" y="522"/>
                  </a:lnTo>
                  <a:lnTo>
                    <a:pt x="86898" y="0"/>
                  </a:lnTo>
                  <a:lnTo>
                    <a:pt x="103353" y="6786"/>
                  </a:lnTo>
                  <a:lnTo>
                    <a:pt x="126342" y="220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496083" y="2787685"/>
              <a:ext cx="161095" cy="191881"/>
            </a:xfrm>
            <a:custGeom>
              <a:avLst/>
              <a:gdLst/>
              <a:ahLst/>
              <a:cxnLst/>
              <a:rect l="0" t="0" r="0" b="0"/>
              <a:pathLst>
                <a:path w="161095" h="191881">
                  <a:moveTo>
                    <a:pt x="0" y="44481"/>
                  </a:moveTo>
                  <a:lnTo>
                    <a:pt x="37086" y="9734"/>
                  </a:lnTo>
                  <a:lnTo>
                    <a:pt x="55088" y="572"/>
                  </a:lnTo>
                  <a:lnTo>
                    <a:pt x="63631" y="0"/>
                  </a:lnTo>
                  <a:lnTo>
                    <a:pt x="79363" y="5605"/>
                  </a:lnTo>
                  <a:lnTo>
                    <a:pt x="91034" y="19014"/>
                  </a:lnTo>
                  <a:lnTo>
                    <a:pt x="95784" y="27503"/>
                  </a:lnTo>
                  <a:lnTo>
                    <a:pt x="97943" y="46294"/>
                  </a:lnTo>
                  <a:lnTo>
                    <a:pt x="96881" y="56218"/>
                  </a:lnTo>
                  <a:lnTo>
                    <a:pt x="100852" y="62834"/>
                  </a:lnTo>
                  <a:lnTo>
                    <a:pt x="108179" y="67245"/>
                  </a:lnTo>
                  <a:lnTo>
                    <a:pt x="126458" y="74485"/>
                  </a:lnTo>
                  <a:lnTo>
                    <a:pt x="142382" y="85502"/>
                  </a:lnTo>
                  <a:lnTo>
                    <a:pt x="154137" y="101317"/>
                  </a:lnTo>
                  <a:lnTo>
                    <a:pt x="158910" y="110448"/>
                  </a:lnTo>
                  <a:lnTo>
                    <a:pt x="161094" y="129951"/>
                  </a:lnTo>
                  <a:lnTo>
                    <a:pt x="156995" y="150318"/>
                  </a:lnTo>
                  <a:lnTo>
                    <a:pt x="136870" y="1918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705050" y="2863751"/>
              <a:ext cx="64775" cy="38321"/>
            </a:xfrm>
            <a:custGeom>
              <a:avLst/>
              <a:gdLst/>
              <a:ahLst/>
              <a:cxnLst/>
              <a:rect l="0" t="0" r="0" b="0"/>
              <a:pathLst>
                <a:path w="64775" h="38321">
                  <a:moveTo>
                    <a:pt x="12131" y="0"/>
                  </a:moveTo>
                  <a:lnTo>
                    <a:pt x="953" y="11179"/>
                  </a:lnTo>
                  <a:lnTo>
                    <a:pt x="0" y="16812"/>
                  </a:lnTo>
                  <a:lnTo>
                    <a:pt x="1704" y="22906"/>
                  </a:lnTo>
                  <a:lnTo>
                    <a:pt x="5180" y="29309"/>
                  </a:lnTo>
                  <a:lnTo>
                    <a:pt x="12176" y="33577"/>
                  </a:lnTo>
                  <a:lnTo>
                    <a:pt x="32429" y="38320"/>
                  </a:lnTo>
                  <a:lnTo>
                    <a:pt x="47669" y="37308"/>
                  </a:lnTo>
                  <a:lnTo>
                    <a:pt x="64774" y="3158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790881" y="2716352"/>
              <a:ext cx="168457" cy="108665"/>
            </a:xfrm>
            <a:custGeom>
              <a:avLst/>
              <a:gdLst/>
              <a:ahLst/>
              <a:cxnLst/>
              <a:rect l="0" t="0" r="0" b="0"/>
              <a:pathLst>
                <a:path w="168457" h="108665">
                  <a:moveTo>
                    <a:pt x="0" y="73700"/>
                  </a:moveTo>
                  <a:lnTo>
                    <a:pt x="29309" y="108598"/>
                  </a:lnTo>
                  <a:lnTo>
                    <a:pt x="33578" y="108664"/>
                  </a:lnTo>
                  <a:lnTo>
                    <a:pt x="36423" y="102858"/>
                  </a:lnTo>
                  <a:lnTo>
                    <a:pt x="46579" y="62692"/>
                  </a:lnTo>
                  <a:lnTo>
                    <a:pt x="52110" y="57003"/>
                  </a:lnTo>
                  <a:lnTo>
                    <a:pt x="59306" y="54380"/>
                  </a:lnTo>
                  <a:lnTo>
                    <a:pt x="77831" y="51075"/>
                  </a:lnTo>
                  <a:lnTo>
                    <a:pt x="101662" y="41808"/>
                  </a:lnTo>
                  <a:lnTo>
                    <a:pt x="121612" y="26770"/>
                  </a:lnTo>
                  <a:lnTo>
                    <a:pt x="138277" y="11898"/>
                  </a:lnTo>
                  <a:lnTo>
                    <a:pt x="16845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959337" y="271635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895752" y="1885787"/>
              <a:ext cx="139681" cy="209385"/>
            </a:xfrm>
            <a:custGeom>
              <a:avLst/>
              <a:gdLst/>
              <a:ahLst/>
              <a:cxnLst/>
              <a:rect l="0" t="0" r="0" b="0"/>
              <a:pathLst>
                <a:path w="139681" h="209385">
                  <a:moveTo>
                    <a:pt x="0" y="61985"/>
                  </a:moveTo>
                  <a:lnTo>
                    <a:pt x="14572" y="19293"/>
                  </a:lnTo>
                  <a:lnTo>
                    <a:pt x="20243" y="8958"/>
                  </a:lnTo>
                  <a:lnTo>
                    <a:pt x="27533" y="3237"/>
                  </a:lnTo>
                  <a:lnTo>
                    <a:pt x="35902" y="593"/>
                  </a:lnTo>
                  <a:lnTo>
                    <a:pt x="44992" y="0"/>
                  </a:lnTo>
                  <a:lnTo>
                    <a:pt x="51051" y="4284"/>
                  </a:lnTo>
                  <a:lnTo>
                    <a:pt x="57784" y="21522"/>
                  </a:lnTo>
                  <a:lnTo>
                    <a:pt x="60937" y="69547"/>
                  </a:lnTo>
                  <a:lnTo>
                    <a:pt x="57108" y="92252"/>
                  </a:lnTo>
                  <a:lnTo>
                    <a:pt x="57959" y="97371"/>
                  </a:lnTo>
                  <a:lnTo>
                    <a:pt x="60866" y="98444"/>
                  </a:lnTo>
                  <a:lnTo>
                    <a:pt x="72675" y="95737"/>
                  </a:lnTo>
                  <a:lnTo>
                    <a:pt x="93521" y="94533"/>
                  </a:lnTo>
                  <a:lnTo>
                    <a:pt x="112145" y="100238"/>
                  </a:lnTo>
                  <a:lnTo>
                    <a:pt x="120386" y="105034"/>
                  </a:lnTo>
                  <a:lnTo>
                    <a:pt x="132663" y="122842"/>
                  </a:lnTo>
                  <a:lnTo>
                    <a:pt x="139680" y="145185"/>
                  </a:lnTo>
                  <a:lnTo>
                    <a:pt x="137053" y="176324"/>
                  </a:lnTo>
                  <a:lnTo>
                    <a:pt x="126341" y="2093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042602" y="1947772"/>
              <a:ext cx="32135" cy="84229"/>
            </a:xfrm>
            <a:custGeom>
              <a:avLst/>
              <a:gdLst/>
              <a:ahLst/>
              <a:cxnLst/>
              <a:rect l="0" t="0" r="0" b="0"/>
              <a:pathLst>
                <a:path w="32135" h="84229">
                  <a:moveTo>
                    <a:pt x="21606" y="0"/>
                  </a:moveTo>
                  <a:lnTo>
                    <a:pt x="4838" y="11178"/>
                  </a:lnTo>
                  <a:lnTo>
                    <a:pt x="1068" y="17981"/>
                  </a:lnTo>
                  <a:lnTo>
                    <a:pt x="0" y="34898"/>
                  </a:lnTo>
                  <a:lnTo>
                    <a:pt x="6544" y="50995"/>
                  </a:lnTo>
                  <a:lnTo>
                    <a:pt x="32134" y="8422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095793" y="1905658"/>
              <a:ext cx="105286" cy="88962"/>
            </a:xfrm>
            <a:custGeom>
              <a:avLst/>
              <a:gdLst/>
              <a:ahLst/>
              <a:cxnLst/>
              <a:rect l="0" t="0" r="0" b="0"/>
              <a:pathLst>
                <a:path w="105286" h="88962">
                  <a:moveTo>
                    <a:pt x="0" y="0"/>
                  </a:moveTo>
                  <a:lnTo>
                    <a:pt x="14654" y="58617"/>
                  </a:lnTo>
                  <a:lnTo>
                    <a:pt x="30338" y="87818"/>
                  </a:lnTo>
                  <a:lnTo>
                    <a:pt x="33094" y="88961"/>
                  </a:lnTo>
                  <a:lnTo>
                    <a:pt x="33761" y="85044"/>
                  </a:lnTo>
                  <a:lnTo>
                    <a:pt x="32015" y="45135"/>
                  </a:lnTo>
                  <a:lnTo>
                    <a:pt x="36551" y="38279"/>
                  </a:lnTo>
                  <a:lnTo>
                    <a:pt x="44254" y="34878"/>
                  </a:lnTo>
                  <a:lnTo>
                    <a:pt x="105285" y="210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064208" y="283216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064208" y="2807846"/>
              <a:ext cx="134872" cy="119077"/>
            </a:xfrm>
            <a:custGeom>
              <a:avLst/>
              <a:gdLst/>
              <a:ahLst/>
              <a:cxnLst/>
              <a:rect l="0" t="0" r="0" b="0"/>
              <a:pathLst>
                <a:path w="134872" h="119077">
                  <a:moveTo>
                    <a:pt x="0" y="34849"/>
                  </a:moveTo>
                  <a:lnTo>
                    <a:pt x="11178" y="18081"/>
                  </a:lnTo>
                  <a:lnTo>
                    <a:pt x="26025" y="6729"/>
                  </a:lnTo>
                  <a:lnTo>
                    <a:pt x="34897" y="2064"/>
                  </a:lnTo>
                  <a:lnTo>
                    <a:pt x="57234" y="0"/>
                  </a:lnTo>
                  <a:lnTo>
                    <a:pt x="69741" y="1088"/>
                  </a:lnTo>
                  <a:lnTo>
                    <a:pt x="79249" y="5323"/>
                  </a:lnTo>
                  <a:lnTo>
                    <a:pt x="101729" y="24540"/>
                  </a:lnTo>
                  <a:lnTo>
                    <a:pt x="123981" y="30267"/>
                  </a:lnTo>
                  <a:lnTo>
                    <a:pt x="130618" y="37643"/>
                  </a:lnTo>
                  <a:lnTo>
                    <a:pt x="134871" y="61437"/>
                  </a:lnTo>
                  <a:lnTo>
                    <a:pt x="126341" y="11907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37603" y="2716352"/>
              <a:ext cx="152989" cy="125591"/>
            </a:xfrm>
            <a:custGeom>
              <a:avLst/>
              <a:gdLst/>
              <a:ahLst/>
              <a:cxnLst/>
              <a:rect l="0" t="0" r="0" b="0"/>
              <a:pathLst>
                <a:path w="152989" h="125591">
                  <a:moveTo>
                    <a:pt x="5589" y="73700"/>
                  </a:moveTo>
                  <a:lnTo>
                    <a:pt x="0" y="90467"/>
                  </a:lnTo>
                  <a:lnTo>
                    <a:pt x="375" y="108058"/>
                  </a:lnTo>
                  <a:lnTo>
                    <a:pt x="2114" y="117663"/>
                  </a:lnTo>
                  <a:lnTo>
                    <a:pt x="7952" y="122895"/>
                  </a:lnTo>
                  <a:lnTo>
                    <a:pt x="16522" y="125214"/>
                  </a:lnTo>
                  <a:lnTo>
                    <a:pt x="26916" y="125590"/>
                  </a:lnTo>
                  <a:lnTo>
                    <a:pt x="33845" y="121162"/>
                  </a:lnTo>
                  <a:lnTo>
                    <a:pt x="38464" y="113530"/>
                  </a:lnTo>
                  <a:lnTo>
                    <a:pt x="41544" y="103763"/>
                  </a:lnTo>
                  <a:lnTo>
                    <a:pt x="47106" y="100761"/>
                  </a:lnTo>
                  <a:lnTo>
                    <a:pt x="54324" y="102269"/>
                  </a:lnTo>
                  <a:lnTo>
                    <a:pt x="85535" y="124317"/>
                  </a:lnTo>
                  <a:lnTo>
                    <a:pt x="89302" y="123822"/>
                  </a:lnTo>
                  <a:lnTo>
                    <a:pt x="90644" y="118813"/>
                  </a:lnTo>
                  <a:lnTo>
                    <a:pt x="89980" y="77152"/>
                  </a:lnTo>
                  <a:lnTo>
                    <a:pt x="93435" y="70152"/>
                  </a:lnTo>
                  <a:lnTo>
                    <a:pt x="99248" y="66655"/>
                  </a:lnTo>
                  <a:lnTo>
                    <a:pt x="106633" y="65494"/>
                  </a:lnTo>
                  <a:lnTo>
                    <a:pt x="112726" y="61210"/>
                  </a:lnTo>
                  <a:lnTo>
                    <a:pt x="147371" y="13842"/>
                  </a:lnTo>
                  <a:lnTo>
                    <a:pt x="15298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832995" y="1988247"/>
              <a:ext cx="242502" cy="1280677"/>
            </a:xfrm>
            <a:custGeom>
              <a:avLst/>
              <a:gdLst/>
              <a:ahLst/>
              <a:cxnLst/>
              <a:rect l="0" t="0" r="0" b="0"/>
              <a:pathLst>
                <a:path w="242502" h="1280677">
                  <a:moveTo>
                    <a:pt x="0" y="54282"/>
                  </a:moveTo>
                  <a:lnTo>
                    <a:pt x="16768" y="59871"/>
                  </a:lnTo>
                  <a:lnTo>
                    <a:pt x="49552" y="57758"/>
                  </a:lnTo>
                  <a:lnTo>
                    <a:pt x="107998" y="40167"/>
                  </a:lnTo>
                  <a:lnTo>
                    <a:pt x="141964" y="21634"/>
                  </a:lnTo>
                  <a:lnTo>
                    <a:pt x="169966" y="4444"/>
                  </a:lnTo>
                  <a:lnTo>
                    <a:pt x="179991" y="0"/>
                  </a:lnTo>
                  <a:lnTo>
                    <a:pt x="187845" y="546"/>
                  </a:lnTo>
                  <a:lnTo>
                    <a:pt x="194250" y="4420"/>
                  </a:lnTo>
                  <a:lnTo>
                    <a:pt x="199690" y="10512"/>
                  </a:lnTo>
                  <a:lnTo>
                    <a:pt x="205734" y="29759"/>
                  </a:lnTo>
                  <a:lnTo>
                    <a:pt x="209615" y="80243"/>
                  </a:lnTo>
                  <a:lnTo>
                    <a:pt x="215876" y="126965"/>
                  </a:lnTo>
                  <a:lnTo>
                    <a:pt x="219551" y="183442"/>
                  </a:lnTo>
                  <a:lnTo>
                    <a:pt x="220640" y="233451"/>
                  </a:lnTo>
                  <a:lnTo>
                    <a:pt x="228244" y="293441"/>
                  </a:lnTo>
                  <a:lnTo>
                    <a:pt x="230625" y="343252"/>
                  </a:lnTo>
                  <a:lnTo>
                    <a:pt x="232500" y="395056"/>
                  </a:lnTo>
                  <a:lnTo>
                    <a:pt x="238775" y="448620"/>
                  </a:lnTo>
                  <a:lnTo>
                    <a:pt x="241155" y="507255"/>
                  </a:lnTo>
                  <a:lnTo>
                    <a:pt x="241858" y="562192"/>
                  </a:lnTo>
                  <a:lnTo>
                    <a:pt x="242068" y="616685"/>
                  </a:lnTo>
                  <a:lnTo>
                    <a:pt x="242129" y="676765"/>
                  </a:lnTo>
                  <a:lnTo>
                    <a:pt x="240978" y="739019"/>
                  </a:lnTo>
                  <a:lnTo>
                    <a:pt x="234919" y="801919"/>
                  </a:lnTo>
                  <a:lnTo>
                    <a:pt x="232603" y="863840"/>
                  </a:lnTo>
                  <a:lnTo>
                    <a:pt x="231917" y="920922"/>
                  </a:lnTo>
                  <a:lnTo>
                    <a:pt x="231714" y="980599"/>
                  </a:lnTo>
                  <a:lnTo>
                    <a:pt x="231653" y="1035845"/>
                  </a:lnTo>
                  <a:lnTo>
                    <a:pt x="231635" y="1088089"/>
                  </a:lnTo>
                  <a:lnTo>
                    <a:pt x="228509" y="1145138"/>
                  </a:lnTo>
                  <a:lnTo>
                    <a:pt x="225563" y="1168477"/>
                  </a:lnTo>
                  <a:lnTo>
                    <a:pt x="230598" y="1228293"/>
                  </a:lnTo>
                  <a:lnTo>
                    <a:pt x="237409" y="1249109"/>
                  </a:lnTo>
                  <a:lnTo>
                    <a:pt x="242501" y="1257935"/>
                  </a:lnTo>
                  <a:lnTo>
                    <a:pt x="242386" y="1262649"/>
                  </a:lnTo>
                  <a:lnTo>
                    <a:pt x="238800" y="1264623"/>
                  </a:lnTo>
                  <a:lnTo>
                    <a:pt x="176841" y="1265020"/>
                  </a:lnTo>
                  <a:lnTo>
                    <a:pt x="127998" y="1270641"/>
                  </a:lnTo>
                  <a:lnTo>
                    <a:pt x="84555" y="1280676"/>
                  </a:lnTo>
                  <a:lnTo>
                    <a:pt x="31585" y="127558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106736" y="2398420"/>
              <a:ext cx="160762" cy="315300"/>
            </a:xfrm>
            <a:custGeom>
              <a:avLst/>
              <a:gdLst/>
              <a:ahLst/>
              <a:cxnLst/>
              <a:rect l="0" t="0" r="0" b="0"/>
              <a:pathLst>
                <a:path w="160762" h="315300">
                  <a:moveTo>
                    <a:pt x="0" y="54720"/>
                  </a:moveTo>
                  <a:lnTo>
                    <a:pt x="9575" y="30673"/>
                  </a:lnTo>
                  <a:lnTo>
                    <a:pt x="20244" y="16347"/>
                  </a:lnTo>
                  <a:lnTo>
                    <a:pt x="39023" y="5300"/>
                  </a:lnTo>
                  <a:lnTo>
                    <a:pt x="50582" y="716"/>
                  </a:lnTo>
                  <a:lnTo>
                    <a:pt x="61798" y="0"/>
                  </a:lnTo>
                  <a:lnTo>
                    <a:pt x="83617" y="5444"/>
                  </a:lnTo>
                  <a:lnTo>
                    <a:pt x="110044" y="21662"/>
                  </a:lnTo>
                  <a:lnTo>
                    <a:pt x="132691" y="58053"/>
                  </a:lnTo>
                  <a:lnTo>
                    <a:pt x="156914" y="116944"/>
                  </a:lnTo>
                  <a:lnTo>
                    <a:pt x="160761" y="127788"/>
                  </a:lnTo>
                  <a:lnTo>
                    <a:pt x="160587" y="176585"/>
                  </a:lnTo>
                  <a:lnTo>
                    <a:pt x="150047" y="230741"/>
                  </a:lnTo>
                  <a:lnTo>
                    <a:pt x="133582" y="275233"/>
                  </a:lnTo>
                  <a:lnTo>
                    <a:pt x="120201" y="295445"/>
                  </a:lnTo>
                  <a:lnTo>
                    <a:pt x="102556" y="312228"/>
                  </a:lnTo>
                  <a:lnTo>
                    <a:pt x="91767" y="315299"/>
                  </a:lnTo>
                  <a:lnTo>
                    <a:pt x="67301" y="312473"/>
                  </a:lnTo>
                  <a:lnTo>
                    <a:pt x="47069" y="297178"/>
                  </a:lnTo>
                  <a:lnTo>
                    <a:pt x="38398" y="286549"/>
                  </a:lnTo>
                  <a:lnTo>
                    <a:pt x="31884" y="262260"/>
                  </a:lnTo>
                  <a:lnTo>
                    <a:pt x="31785" y="249232"/>
                  </a:lnTo>
                  <a:lnTo>
                    <a:pt x="35227" y="239377"/>
                  </a:lnTo>
                  <a:lnTo>
                    <a:pt x="48413" y="225307"/>
                  </a:lnTo>
                  <a:lnTo>
                    <a:pt x="58012" y="222257"/>
                  </a:lnTo>
                  <a:lnTo>
                    <a:pt x="81155" y="221988"/>
                  </a:lnTo>
                  <a:lnTo>
                    <a:pt x="130227" y="239686"/>
                  </a:lnTo>
                  <a:lnTo>
                    <a:pt x="147399" y="24423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212021" y="2326283"/>
              <a:ext cx="122066" cy="212370"/>
            </a:xfrm>
            <a:custGeom>
              <a:avLst/>
              <a:gdLst/>
              <a:ahLst/>
              <a:cxnLst/>
              <a:rect l="0" t="0" r="0" b="0"/>
              <a:pathLst>
                <a:path w="122066" h="212370">
                  <a:moveTo>
                    <a:pt x="21057" y="63686"/>
                  </a:moveTo>
                  <a:lnTo>
                    <a:pt x="13822" y="91242"/>
                  </a:lnTo>
                  <a:lnTo>
                    <a:pt x="13844" y="133202"/>
                  </a:lnTo>
                  <a:lnTo>
                    <a:pt x="27629" y="173451"/>
                  </a:lnTo>
                  <a:lnTo>
                    <a:pt x="39966" y="192799"/>
                  </a:lnTo>
                  <a:lnTo>
                    <a:pt x="56366" y="206077"/>
                  </a:lnTo>
                  <a:lnTo>
                    <a:pt x="65653" y="211256"/>
                  </a:lnTo>
                  <a:lnTo>
                    <a:pt x="74185" y="212369"/>
                  </a:lnTo>
                  <a:lnTo>
                    <a:pt x="89903" y="207366"/>
                  </a:lnTo>
                  <a:lnTo>
                    <a:pt x="104687" y="191105"/>
                  </a:lnTo>
                  <a:lnTo>
                    <a:pt x="111906" y="180217"/>
                  </a:lnTo>
                  <a:lnTo>
                    <a:pt x="122065" y="131359"/>
                  </a:lnTo>
                  <a:lnTo>
                    <a:pt x="119485" y="83607"/>
                  </a:lnTo>
                  <a:lnTo>
                    <a:pt x="105723" y="34234"/>
                  </a:lnTo>
                  <a:lnTo>
                    <a:pt x="90271" y="12381"/>
                  </a:lnTo>
                  <a:lnTo>
                    <a:pt x="81238" y="4916"/>
                  </a:lnTo>
                  <a:lnTo>
                    <a:pt x="71707" y="1110"/>
                  </a:lnTo>
                  <a:lnTo>
                    <a:pt x="51757" y="0"/>
                  </a:lnTo>
                  <a:lnTo>
                    <a:pt x="20794" y="11541"/>
                  </a:lnTo>
                  <a:lnTo>
                    <a:pt x="9242" y="20233"/>
                  </a:lnTo>
                  <a:lnTo>
                    <a:pt x="0" y="321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27420" y="1918223"/>
            <a:ext cx="1387008" cy="724431"/>
            <a:chOff x="5327420" y="1918223"/>
            <a:chExt cx="1387008" cy="724431"/>
          </a:xfrm>
        </p:grpSpPr>
        <p:sp>
          <p:nvSpPr>
            <p:cNvPr id="21" name="Freeform 20"/>
            <p:cNvSpPr/>
            <p:nvPr/>
          </p:nvSpPr>
          <p:spPr>
            <a:xfrm>
              <a:off x="5327420" y="2168871"/>
              <a:ext cx="73701" cy="31586"/>
            </a:xfrm>
            <a:custGeom>
              <a:avLst/>
              <a:gdLst/>
              <a:ahLst/>
              <a:cxnLst/>
              <a:rect l="0" t="0" r="0" b="0"/>
              <a:pathLst>
                <a:path w="73701" h="31586">
                  <a:moveTo>
                    <a:pt x="0" y="31585"/>
                  </a:moveTo>
                  <a:lnTo>
                    <a:pt x="17980" y="15944"/>
                  </a:lnTo>
                  <a:lnTo>
                    <a:pt x="43153" y="5244"/>
                  </a:lnTo>
                  <a:lnTo>
                    <a:pt x="73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580104" y="2210985"/>
              <a:ext cx="73700" cy="10529"/>
            </a:xfrm>
            <a:custGeom>
              <a:avLst/>
              <a:gdLst/>
              <a:ahLst/>
              <a:cxnLst/>
              <a:rect l="0" t="0" r="0" b="0"/>
              <a:pathLst>
                <a:path w="73700" h="10529">
                  <a:moveTo>
                    <a:pt x="0" y="10528"/>
                  </a:moveTo>
                  <a:lnTo>
                    <a:pt x="42692" y="7409"/>
                  </a:lnTo>
                  <a:lnTo>
                    <a:pt x="7369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864373" y="2200456"/>
              <a:ext cx="73701" cy="21058"/>
            </a:xfrm>
            <a:custGeom>
              <a:avLst/>
              <a:gdLst/>
              <a:ahLst/>
              <a:cxnLst/>
              <a:rect l="0" t="0" r="0" b="0"/>
              <a:pathLst>
                <a:path w="73701" h="21058">
                  <a:moveTo>
                    <a:pt x="0" y="0"/>
                  </a:moveTo>
                  <a:lnTo>
                    <a:pt x="57754" y="18211"/>
                  </a:lnTo>
                  <a:lnTo>
                    <a:pt x="73700" y="210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096000" y="2210985"/>
              <a:ext cx="31587" cy="10529"/>
            </a:xfrm>
            <a:custGeom>
              <a:avLst/>
              <a:gdLst/>
              <a:ahLst/>
              <a:cxnLst/>
              <a:rect l="0" t="0" r="0" b="0"/>
              <a:pathLst>
                <a:path w="31587" h="10529">
                  <a:moveTo>
                    <a:pt x="0" y="0"/>
                  </a:moveTo>
                  <a:lnTo>
                    <a:pt x="31586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264456" y="2242570"/>
              <a:ext cx="31587" cy="10530"/>
            </a:xfrm>
            <a:custGeom>
              <a:avLst/>
              <a:gdLst/>
              <a:ahLst/>
              <a:cxnLst/>
              <a:rect l="0" t="0" r="0" b="0"/>
              <a:pathLst>
                <a:path w="31587" h="10530">
                  <a:moveTo>
                    <a:pt x="0" y="0"/>
                  </a:moveTo>
                  <a:lnTo>
                    <a:pt x="31586" y="105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369741" y="2316269"/>
              <a:ext cx="1" cy="52644"/>
            </a:xfrm>
            <a:custGeom>
              <a:avLst/>
              <a:gdLst/>
              <a:ahLst/>
              <a:cxnLst/>
              <a:rect l="0" t="0" r="0" b="0"/>
              <a:pathLst>
                <a:path w="1" h="52644">
                  <a:moveTo>
                    <a:pt x="0" y="0"/>
                  </a:moveTo>
                  <a:lnTo>
                    <a:pt x="0" y="526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380270" y="2526840"/>
              <a:ext cx="1" cy="10529"/>
            </a:xfrm>
            <a:custGeom>
              <a:avLst/>
              <a:gdLst/>
              <a:ahLst/>
              <a:cxnLst/>
              <a:rect l="0" t="0" r="0" b="0"/>
              <a:pathLst>
                <a:path w="1" h="10529">
                  <a:moveTo>
                    <a:pt x="0" y="0"/>
                  </a:moveTo>
                  <a:lnTo>
                    <a:pt x="0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432912" y="262159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464498" y="2642653"/>
              <a:ext cx="10529" cy="1"/>
            </a:xfrm>
            <a:custGeom>
              <a:avLst/>
              <a:gdLst/>
              <a:ahLst/>
              <a:cxnLst/>
              <a:rect l="0" t="0" r="0" b="0"/>
              <a:pathLst>
                <a:path w="10529" h="1">
                  <a:moveTo>
                    <a:pt x="10528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327627" y="2263627"/>
              <a:ext cx="10530" cy="10530"/>
            </a:xfrm>
            <a:custGeom>
              <a:avLst/>
              <a:gdLst/>
              <a:ahLst/>
              <a:cxnLst/>
              <a:rect l="0" t="0" r="0" b="0"/>
              <a:pathLst>
                <a:path w="10530" h="10530">
                  <a:moveTo>
                    <a:pt x="10529" y="0"/>
                  </a:moveTo>
                  <a:lnTo>
                    <a:pt x="0" y="105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372668" y="1918223"/>
              <a:ext cx="341760" cy="209008"/>
            </a:xfrm>
            <a:custGeom>
              <a:avLst/>
              <a:gdLst/>
              <a:ahLst/>
              <a:cxnLst/>
              <a:rect l="0" t="0" r="0" b="0"/>
              <a:pathLst>
                <a:path w="341760" h="209008">
                  <a:moveTo>
                    <a:pt x="18130" y="198005"/>
                  </a:moveTo>
                  <a:lnTo>
                    <a:pt x="3659" y="164383"/>
                  </a:lnTo>
                  <a:lnTo>
                    <a:pt x="0" y="139388"/>
                  </a:lnTo>
                  <a:lnTo>
                    <a:pt x="9119" y="99009"/>
                  </a:lnTo>
                  <a:lnTo>
                    <a:pt x="32227" y="57409"/>
                  </a:lnTo>
                  <a:lnTo>
                    <a:pt x="66891" y="26625"/>
                  </a:lnTo>
                  <a:lnTo>
                    <a:pt x="112387" y="8276"/>
                  </a:lnTo>
                  <a:lnTo>
                    <a:pt x="171756" y="0"/>
                  </a:lnTo>
                  <a:lnTo>
                    <a:pt x="213258" y="907"/>
                  </a:lnTo>
                  <a:lnTo>
                    <a:pt x="237044" y="9410"/>
                  </a:lnTo>
                  <a:lnTo>
                    <a:pt x="296618" y="56550"/>
                  </a:lnTo>
                  <a:lnTo>
                    <a:pt x="325348" y="93894"/>
                  </a:lnTo>
                  <a:lnTo>
                    <a:pt x="338315" y="125823"/>
                  </a:lnTo>
                  <a:lnTo>
                    <a:pt x="341759" y="151107"/>
                  </a:lnTo>
                  <a:lnTo>
                    <a:pt x="337050" y="171702"/>
                  </a:lnTo>
                  <a:lnTo>
                    <a:pt x="325988" y="188654"/>
                  </a:lnTo>
                  <a:lnTo>
                    <a:pt x="309374" y="203988"/>
                  </a:lnTo>
                  <a:lnTo>
                    <a:pt x="300030" y="207843"/>
                  </a:lnTo>
                  <a:lnTo>
                    <a:pt x="280289" y="209007"/>
                  </a:lnTo>
                  <a:lnTo>
                    <a:pt x="231785" y="199051"/>
                  </a:lnTo>
                  <a:lnTo>
                    <a:pt x="176464" y="169142"/>
                  </a:lnTo>
                  <a:lnTo>
                    <a:pt x="161421" y="149302"/>
                  </a:lnTo>
                  <a:lnTo>
                    <a:pt x="152005" y="124887"/>
                  </a:lnTo>
                  <a:lnTo>
                    <a:pt x="147820" y="98438"/>
                  </a:lnTo>
                  <a:lnTo>
                    <a:pt x="152200" y="74204"/>
                  </a:lnTo>
                  <a:lnTo>
                    <a:pt x="165529" y="400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Freeform 32"/>
          <p:cNvSpPr/>
          <p:nvPr/>
        </p:nvSpPr>
        <p:spPr>
          <a:xfrm>
            <a:off x="2969036" y="3232249"/>
            <a:ext cx="1316064" cy="800167"/>
          </a:xfrm>
          <a:custGeom>
            <a:avLst/>
            <a:gdLst/>
            <a:ahLst/>
            <a:cxnLst/>
            <a:rect l="0" t="0" r="0" b="0"/>
            <a:pathLst>
              <a:path w="1316064" h="800167">
                <a:moveTo>
                  <a:pt x="0" y="800166"/>
                </a:moveTo>
                <a:lnTo>
                  <a:pt x="60873" y="765837"/>
                </a:lnTo>
                <a:lnTo>
                  <a:pt x="119656" y="726226"/>
                </a:lnTo>
                <a:lnTo>
                  <a:pt x="178104" y="698575"/>
                </a:lnTo>
                <a:lnTo>
                  <a:pt x="231511" y="671956"/>
                </a:lnTo>
                <a:lnTo>
                  <a:pt x="294788" y="640336"/>
                </a:lnTo>
                <a:lnTo>
                  <a:pt x="357968" y="612224"/>
                </a:lnTo>
                <a:lnTo>
                  <a:pt x="415551" y="580943"/>
                </a:lnTo>
                <a:lnTo>
                  <a:pt x="474216" y="545909"/>
                </a:lnTo>
                <a:lnTo>
                  <a:pt x="536992" y="508431"/>
                </a:lnTo>
                <a:lnTo>
                  <a:pt x="600128" y="475789"/>
                </a:lnTo>
                <a:lnTo>
                  <a:pt x="650645" y="441683"/>
                </a:lnTo>
                <a:lnTo>
                  <a:pt x="708452" y="403987"/>
                </a:lnTo>
                <a:lnTo>
                  <a:pt x="770882" y="354482"/>
                </a:lnTo>
                <a:lnTo>
                  <a:pt x="829739" y="306282"/>
                </a:lnTo>
                <a:lnTo>
                  <a:pt x="887510" y="270715"/>
                </a:lnTo>
                <a:lnTo>
                  <a:pt x="931858" y="244111"/>
                </a:lnTo>
                <a:lnTo>
                  <a:pt x="971522" y="213484"/>
                </a:lnTo>
                <a:lnTo>
                  <a:pt x="997947" y="197785"/>
                </a:lnTo>
                <a:lnTo>
                  <a:pt x="1060222" y="156244"/>
                </a:lnTo>
                <a:lnTo>
                  <a:pt x="1108977" y="127013"/>
                </a:lnTo>
                <a:lnTo>
                  <a:pt x="1167965" y="95582"/>
                </a:lnTo>
                <a:lnTo>
                  <a:pt x="1230356" y="59770"/>
                </a:lnTo>
                <a:lnTo>
                  <a:pt x="1286470" y="18727"/>
                </a:lnTo>
                <a:lnTo>
                  <a:pt x="131606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169078" y="4990513"/>
            <a:ext cx="1210778" cy="231623"/>
            <a:chOff x="3169078" y="4990513"/>
            <a:chExt cx="1210778" cy="231623"/>
          </a:xfrm>
        </p:grpSpPr>
        <p:sp>
          <p:nvSpPr>
            <p:cNvPr id="34" name="Freeform 33"/>
            <p:cNvSpPr/>
            <p:nvPr/>
          </p:nvSpPr>
          <p:spPr>
            <a:xfrm>
              <a:off x="3169078" y="4990513"/>
              <a:ext cx="1210778" cy="84224"/>
            </a:xfrm>
            <a:custGeom>
              <a:avLst/>
              <a:gdLst/>
              <a:ahLst/>
              <a:cxnLst/>
              <a:rect l="0" t="0" r="0" b="0"/>
              <a:pathLst>
                <a:path w="1210778" h="84224">
                  <a:moveTo>
                    <a:pt x="0" y="84223"/>
                  </a:moveTo>
                  <a:lnTo>
                    <a:pt x="57264" y="81104"/>
                  </a:lnTo>
                  <a:lnTo>
                    <a:pt x="118156" y="75158"/>
                  </a:lnTo>
                  <a:lnTo>
                    <a:pt x="181026" y="65554"/>
                  </a:lnTo>
                  <a:lnTo>
                    <a:pt x="241129" y="63638"/>
                  </a:lnTo>
                  <a:lnTo>
                    <a:pt x="292024" y="57716"/>
                  </a:lnTo>
                  <a:lnTo>
                    <a:pt x="349738" y="54142"/>
                  </a:lnTo>
                  <a:lnTo>
                    <a:pt x="400114" y="53083"/>
                  </a:lnTo>
                  <a:lnTo>
                    <a:pt x="454161" y="45490"/>
                  </a:lnTo>
                  <a:lnTo>
                    <a:pt x="506573" y="41941"/>
                  </a:lnTo>
                  <a:lnTo>
                    <a:pt x="555118" y="34000"/>
                  </a:lnTo>
                  <a:lnTo>
                    <a:pt x="610576" y="25408"/>
                  </a:lnTo>
                  <a:lnTo>
                    <a:pt x="661193" y="21173"/>
                  </a:lnTo>
                  <a:lnTo>
                    <a:pt x="703695" y="16037"/>
                  </a:lnTo>
                  <a:lnTo>
                    <a:pt x="749880" y="12974"/>
                  </a:lnTo>
                  <a:lnTo>
                    <a:pt x="809443" y="8130"/>
                  </a:lnTo>
                  <a:lnTo>
                    <a:pt x="858677" y="2405"/>
                  </a:lnTo>
                  <a:lnTo>
                    <a:pt x="911479" y="709"/>
                  </a:lnTo>
                  <a:lnTo>
                    <a:pt x="962999" y="206"/>
                  </a:lnTo>
                  <a:lnTo>
                    <a:pt x="1022718" y="58"/>
                  </a:lnTo>
                  <a:lnTo>
                    <a:pt x="1078627" y="13"/>
                  </a:lnTo>
                  <a:lnTo>
                    <a:pt x="1127947" y="0"/>
                  </a:lnTo>
                  <a:lnTo>
                    <a:pt x="1185837" y="5585"/>
                  </a:lnTo>
                  <a:lnTo>
                    <a:pt x="1210777" y="105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379648" y="5053679"/>
              <a:ext cx="127704" cy="168457"/>
            </a:xfrm>
            <a:custGeom>
              <a:avLst/>
              <a:gdLst/>
              <a:ahLst/>
              <a:cxnLst/>
              <a:rect l="0" t="0" r="0" b="0"/>
              <a:pathLst>
                <a:path w="127704" h="168457">
                  <a:moveTo>
                    <a:pt x="73699" y="0"/>
                  </a:moveTo>
                  <a:lnTo>
                    <a:pt x="97746" y="9576"/>
                  </a:lnTo>
                  <a:lnTo>
                    <a:pt x="112073" y="20243"/>
                  </a:lnTo>
                  <a:lnTo>
                    <a:pt x="127703" y="44992"/>
                  </a:lnTo>
                  <a:lnTo>
                    <a:pt x="126557" y="67570"/>
                  </a:lnTo>
                  <a:lnTo>
                    <a:pt x="118249" y="90862"/>
                  </a:lnTo>
                  <a:lnTo>
                    <a:pt x="106757" y="109013"/>
                  </a:lnTo>
                  <a:lnTo>
                    <a:pt x="98078" y="114790"/>
                  </a:lnTo>
                  <a:lnTo>
                    <a:pt x="75955" y="121208"/>
                  </a:lnTo>
                  <a:lnTo>
                    <a:pt x="71693" y="121749"/>
                  </a:lnTo>
                  <a:lnTo>
                    <a:pt x="72362" y="120940"/>
                  </a:lnTo>
                  <a:lnTo>
                    <a:pt x="76317" y="119232"/>
                  </a:lnTo>
                  <a:lnTo>
                    <a:pt x="75445" y="120432"/>
                  </a:lnTo>
                  <a:lnTo>
                    <a:pt x="28260" y="155489"/>
                  </a:lnTo>
                  <a:lnTo>
                    <a:pt x="0" y="1684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5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330200"/>
            <a:ext cx="5905500" cy="6045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4198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149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Province of New Brunswick -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Hitchman, Rebecca (ASD-N)</dc:creator>
  <cp:lastModifiedBy>Hitchman, Rebecca (ASD-N)</cp:lastModifiedBy>
  <cp:revision>1</cp:revision>
  <dcterms:created xsi:type="dcterms:W3CDTF">2016-01-22T14:31:04Z</dcterms:created>
  <dcterms:modified xsi:type="dcterms:W3CDTF">2016-01-22T14:31:07Z</dcterms:modified>
</cp:coreProperties>
</file>