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03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15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36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13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5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66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8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0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3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0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2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497A97-9AB6-4B93-9A54-FA6F41C5EE3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5D0514-7119-459B-A9AC-E62D292E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07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hail the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Psychology and the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0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77007"/>
            <a:ext cx="10131425" cy="451419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Nervous system</a:t>
            </a:r>
            <a:r>
              <a:rPr lang="en-US" sz="3200" dirty="0" smtClean="0"/>
              <a:t>: Processes thousands of bits of information from the body’s other organs and the outside environment.</a:t>
            </a:r>
          </a:p>
          <a:p>
            <a:r>
              <a:rPr lang="en-US" sz="3200" b="1" dirty="0" smtClean="0"/>
              <a:t>Endocrine System</a:t>
            </a:r>
            <a:r>
              <a:rPr lang="en-US" sz="3200" dirty="0" smtClean="0"/>
              <a:t>: houses the production factories for hormones, which control growth, sexual development and other processes that keep us alive.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41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for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Automatic Nervous System</a:t>
            </a:r>
            <a:r>
              <a:rPr lang="en-US" sz="3600" dirty="0" smtClean="0"/>
              <a:t>: Part of the peripheral nervous system that controls the muscles in the stomach, intestines and other organs.</a:t>
            </a:r>
          </a:p>
          <a:p>
            <a:r>
              <a:rPr lang="en-US" sz="3600" b="1" dirty="0" smtClean="0"/>
              <a:t>Hormones: </a:t>
            </a:r>
            <a:r>
              <a:rPr lang="en-US" sz="3600" dirty="0" smtClean="0"/>
              <a:t>Chemicals used by the endocrine system that controls growth, emotional responses and physical changes.</a:t>
            </a:r>
          </a:p>
          <a:p>
            <a:r>
              <a:rPr lang="en-US" sz="3600" b="1" dirty="0" smtClean="0"/>
              <a:t>Neuron: </a:t>
            </a:r>
            <a:r>
              <a:rPr lang="en-US" sz="3600" dirty="0" smtClean="0"/>
              <a:t>Nerve cell, the basic unit of the nervous system. A neuron is made up of a cell body, an axon and one or more dendrites,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5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Neurotransmitters: </a:t>
            </a:r>
            <a:r>
              <a:rPr lang="en-US" sz="3600" dirty="0" smtClean="0"/>
              <a:t>chemicals that carry information from one neuron to another,</a:t>
            </a:r>
          </a:p>
          <a:p>
            <a:r>
              <a:rPr lang="en-US" sz="3600" b="1" dirty="0" smtClean="0"/>
              <a:t>Somatic Nervous system</a:t>
            </a:r>
            <a:r>
              <a:rPr lang="en-US" sz="3600" dirty="0" smtClean="0"/>
              <a:t>: Part of the peripheral nervous system associated with all the body's movements.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997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609600"/>
            <a:ext cx="10344012" cy="5301306"/>
          </a:xfrm>
        </p:spPr>
      </p:pic>
    </p:spTree>
    <p:extLst>
      <p:ext uri="{BB962C8B-B14F-4D97-AF65-F5344CB8AC3E}">
        <p14:creationId xmlns:p14="http://schemas.microsoft.com/office/powerpoint/2010/main" val="355001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20" y="436179"/>
            <a:ext cx="8118632" cy="5824590"/>
          </a:xfrm>
        </p:spPr>
      </p:pic>
    </p:spTree>
    <p:extLst>
      <p:ext uri="{BB962C8B-B14F-4D97-AF65-F5344CB8AC3E}">
        <p14:creationId xmlns:p14="http://schemas.microsoft.com/office/powerpoint/2010/main" val="254320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08" y="420413"/>
            <a:ext cx="8835679" cy="6005501"/>
          </a:xfrm>
        </p:spPr>
      </p:pic>
    </p:spTree>
    <p:extLst>
      <p:ext uri="{BB962C8B-B14F-4D97-AF65-F5344CB8AC3E}">
        <p14:creationId xmlns:p14="http://schemas.microsoft.com/office/powerpoint/2010/main" val="20705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 of the brain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98483"/>
          </a:xfrm>
        </p:spPr>
        <p:txBody>
          <a:bodyPr/>
          <a:lstStyle/>
          <a:p>
            <a:r>
              <a:rPr lang="en-US" dirty="0" smtClean="0"/>
              <a:t>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54469"/>
            <a:ext cx="10131425" cy="3536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/>
              <a:t>Heredity</a:t>
            </a:r>
            <a:r>
              <a:rPr lang="en-US" sz="3200" dirty="0"/>
              <a:t> is a term that refers to traits and features that are inherited from one's parents and ancestors. At birth a person inherits 50% of each parent's genetic material (genes) that are passed along through the chromosomes found in the DNA . These control not only physical traits like height, skin, hair and eye color, and susceptibility to some medical conditions, as well as a great many other individual mental, physical and psychological traits.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448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16987</TotalTime>
  <Words>252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All hail the Brain</vt:lpstr>
      <vt:lpstr>Overview of the Nervous system</vt:lpstr>
      <vt:lpstr>Definitions for the brain</vt:lpstr>
      <vt:lpstr>Brain Definitions</vt:lpstr>
      <vt:lpstr>PowerPoint Presentation</vt:lpstr>
      <vt:lpstr>PowerPoint Presentation</vt:lpstr>
      <vt:lpstr>PowerPoint Presentation</vt:lpstr>
      <vt:lpstr>Parts  of the brain</vt:lpstr>
      <vt:lpstr>Heredity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hail the Brain</dc:title>
  <dc:creator>Gopee, David (ASD-N)</dc:creator>
  <cp:lastModifiedBy>Gopee, David (ASD-N)</cp:lastModifiedBy>
  <cp:revision>7</cp:revision>
  <dcterms:created xsi:type="dcterms:W3CDTF">2016-03-03T11:57:35Z</dcterms:created>
  <dcterms:modified xsi:type="dcterms:W3CDTF">2016-03-15T16:39:07Z</dcterms:modified>
</cp:coreProperties>
</file>