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7" r:id="rId9"/>
    <p:sldId id="261" r:id="rId10"/>
    <p:sldId id="268" r:id="rId11"/>
    <p:sldId id="262" r:id="rId12"/>
    <p:sldId id="269" r:id="rId13"/>
    <p:sldId id="270" r:id="rId14"/>
    <p:sldId id="271" r:id="rId15"/>
    <p:sldId id="273" r:id="rId16"/>
    <p:sldId id="263" r:id="rId17"/>
    <p:sldId id="26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5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6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5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7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9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0F07-190E-4655-9011-8526228CC7C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67A7-6EE3-4445-AC1B-38A53CA2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1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variables: </a:t>
            </a:r>
            <a:r>
              <a:rPr lang="en-US" sz="3600" dirty="0" smtClean="0"/>
              <a:t>The variable that the researcher will actively manipulate and, if the hypothesis is correct, that will cause a change in the dependent variable.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Dependent variable: </a:t>
            </a:r>
            <a:r>
              <a:rPr lang="en-US" sz="3600" dirty="0" smtClean="0"/>
              <a:t>The variable that should show the effect of the independent variable.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089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09" y="0"/>
            <a:ext cx="9213060" cy="6917017"/>
          </a:xfrm>
        </p:spPr>
      </p:pic>
    </p:spTree>
    <p:extLst>
      <p:ext uri="{BB962C8B-B14F-4D97-AF65-F5344CB8AC3E}">
        <p14:creationId xmlns:p14="http://schemas.microsoft.com/office/powerpoint/2010/main" val="29151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Happiness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0524"/>
            <a:ext cx="10515600" cy="2837793"/>
          </a:xfrm>
        </p:spPr>
        <p:txBody>
          <a:bodyPr/>
          <a:lstStyle/>
          <a:p>
            <a:r>
              <a:rPr lang="en-US" dirty="0" smtClean="0"/>
              <a:t>In most ways my life is close to my ideal.</a:t>
            </a:r>
          </a:p>
          <a:p>
            <a:r>
              <a:rPr lang="en-US" dirty="0" smtClean="0"/>
              <a:t>The condition of my life are excellent.</a:t>
            </a:r>
          </a:p>
          <a:p>
            <a:r>
              <a:rPr lang="en-US" dirty="0" smtClean="0"/>
              <a:t>I am satisfied with my life.</a:t>
            </a:r>
          </a:p>
          <a:p>
            <a:r>
              <a:rPr lang="en-US" dirty="0" smtClean="0"/>
              <a:t>So far I have gotten the important things I want in life.</a:t>
            </a:r>
          </a:p>
          <a:p>
            <a:r>
              <a:rPr lang="en-US" dirty="0" smtClean="0"/>
              <a:t>If I could live my life over, I would change almost nothing.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9710" y="3878317"/>
            <a:ext cx="6810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 Strongly disagree	</a:t>
            </a:r>
          </a:p>
          <a:p>
            <a:r>
              <a:rPr lang="en-US" sz="2400" dirty="0" smtClean="0"/>
              <a:t>2- Disagree</a:t>
            </a:r>
          </a:p>
          <a:p>
            <a:r>
              <a:rPr lang="en-US" sz="2400" dirty="0" smtClean="0"/>
              <a:t>3- Slightly disagree</a:t>
            </a:r>
          </a:p>
          <a:p>
            <a:r>
              <a:rPr lang="en-US" sz="2400" dirty="0" smtClean="0"/>
              <a:t>4- Neither disagree or agree</a:t>
            </a:r>
          </a:p>
          <a:p>
            <a:r>
              <a:rPr lang="en-US" sz="2400" dirty="0" smtClean="0"/>
              <a:t>5- slightly agree</a:t>
            </a:r>
          </a:p>
          <a:p>
            <a:r>
              <a:rPr lang="en-US" sz="2400" dirty="0" smtClean="0"/>
              <a:t>6- agree</a:t>
            </a:r>
          </a:p>
          <a:p>
            <a:r>
              <a:rPr lang="en-US" sz="2400" dirty="0" smtClean="0"/>
              <a:t>7-strongly agree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4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Experimental groups: </a:t>
            </a:r>
            <a:r>
              <a:rPr lang="en-US" dirty="0" smtClean="0"/>
              <a:t>The participants in and experiment who are exposed to an independent variable.</a:t>
            </a:r>
          </a:p>
          <a:p>
            <a:r>
              <a:rPr lang="en-US" b="1" dirty="0" smtClean="0"/>
              <a:t>Control group: </a:t>
            </a:r>
            <a:r>
              <a:rPr lang="en-US" dirty="0" smtClean="0"/>
              <a:t>The participants in an experiment who are not exposed to the independent variable.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59" y="365124"/>
            <a:ext cx="8657169" cy="6492875"/>
          </a:xfrm>
        </p:spPr>
      </p:pic>
    </p:spTree>
    <p:extLst>
      <p:ext uri="{BB962C8B-B14F-4D97-AF65-F5344CB8AC3E}">
        <p14:creationId xmlns:p14="http://schemas.microsoft.com/office/powerpoint/2010/main" val="389406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-85122"/>
            <a:ext cx="9427780" cy="7070833"/>
          </a:xfrm>
        </p:spPr>
      </p:pic>
    </p:spTree>
    <p:extLst>
      <p:ext uri="{BB962C8B-B14F-4D97-AF65-F5344CB8AC3E}">
        <p14:creationId xmlns:p14="http://schemas.microsoft.com/office/powerpoint/2010/main" val="5600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15" y="0"/>
            <a:ext cx="9228826" cy="6928854"/>
          </a:xfrm>
        </p:spPr>
      </p:pic>
    </p:spTree>
    <p:extLst>
      <p:ext uri="{BB962C8B-B14F-4D97-AF65-F5344CB8AC3E}">
        <p14:creationId xmlns:p14="http://schemas.microsoft.com/office/powerpoint/2010/main" val="29622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05" y="0"/>
            <a:ext cx="9213060" cy="6917017"/>
          </a:xfrm>
        </p:spPr>
      </p:pic>
    </p:spTree>
    <p:extLst>
      <p:ext uri="{BB962C8B-B14F-4D97-AF65-F5344CB8AC3E}">
        <p14:creationId xmlns:p14="http://schemas.microsoft.com/office/powerpoint/2010/main" val="14886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Replicate: To repeat the essence of a research study to see whether the results can be reliably produced.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666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827916" cy="7378641"/>
          </a:xfrm>
        </p:spPr>
      </p:pic>
    </p:spTree>
    <p:extLst>
      <p:ext uri="{BB962C8B-B14F-4D97-AF65-F5344CB8AC3E}">
        <p14:creationId xmlns:p14="http://schemas.microsoft.com/office/powerpoint/2010/main" val="180749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39" y="0"/>
            <a:ext cx="9134453" cy="6858000"/>
          </a:xfrm>
        </p:spPr>
      </p:pic>
    </p:spTree>
    <p:extLst>
      <p:ext uri="{BB962C8B-B14F-4D97-AF65-F5344CB8AC3E}">
        <p14:creationId xmlns:p14="http://schemas.microsoft.com/office/powerpoint/2010/main" val="401497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Limits of Common Sense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ommon sense leaves us unsure of the truth, but research helps us apply principles appropriately in different situations.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55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Opposites attract but birds of a feather flock together.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sight out of mind but absence makes the heart grow fonder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ventured nothing gained but A penny saved is a penny earned.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21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42" y="0"/>
            <a:ext cx="9134453" cy="6858000"/>
          </a:xfrm>
        </p:spPr>
      </p:pic>
    </p:spTree>
    <p:extLst>
      <p:ext uri="{BB962C8B-B14F-4D97-AF65-F5344CB8AC3E}">
        <p14:creationId xmlns:p14="http://schemas.microsoft.com/office/powerpoint/2010/main" val="178885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01" y="-47181"/>
            <a:ext cx="9197295" cy="6905181"/>
          </a:xfrm>
        </p:spPr>
      </p:pic>
    </p:spTree>
    <p:extLst>
      <p:ext uri="{BB962C8B-B14F-4D97-AF65-F5344CB8AC3E}">
        <p14:creationId xmlns:p14="http://schemas.microsoft.com/office/powerpoint/2010/main" val="77410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tendency to search for information that confirms a preconception.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 Bias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tendency for research participants to behave a certain way because they know they are being observed.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Naturalistic Bias: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Observing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without manipulating or controlling the situation.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94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6" y="0"/>
            <a:ext cx="9181529" cy="6893344"/>
          </a:xfrm>
        </p:spPr>
      </p:pic>
    </p:spTree>
    <p:extLst>
      <p:ext uri="{BB962C8B-B14F-4D97-AF65-F5344CB8AC3E}">
        <p14:creationId xmlns:p14="http://schemas.microsoft.com/office/powerpoint/2010/main" val="71726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269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The Limits of Common Sense</vt:lpstr>
      <vt:lpstr>Examples </vt:lpstr>
      <vt:lpstr>PowerPoint Presentation</vt:lpstr>
      <vt:lpstr>PowerPoint Presentation</vt:lpstr>
      <vt:lpstr>BIAS</vt:lpstr>
      <vt:lpstr>PowerPoint Presentation</vt:lpstr>
      <vt:lpstr>Variables</vt:lpstr>
      <vt:lpstr>PowerPoint Presentation</vt:lpstr>
      <vt:lpstr>Happiness Surveys</vt:lpstr>
      <vt:lpstr>Groups</vt:lpstr>
      <vt:lpstr>PowerPoint Presentation</vt:lpstr>
      <vt:lpstr>PowerPoint Presentation</vt:lpstr>
      <vt:lpstr>PowerPoint Presentation</vt:lpstr>
      <vt:lpstr>PowerPoint Presentation</vt:lpstr>
      <vt:lpstr>Finally….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Gopee, David (ASD-N)</dc:creator>
  <cp:lastModifiedBy>Gopee, David (ASD-N)</cp:lastModifiedBy>
  <cp:revision>9</cp:revision>
  <dcterms:created xsi:type="dcterms:W3CDTF">2016-09-12T11:21:19Z</dcterms:created>
  <dcterms:modified xsi:type="dcterms:W3CDTF">2016-09-13T16:30:00Z</dcterms:modified>
</cp:coreProperties>
</file>