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9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D511-10D3-42BC-A2D7-926E981730F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A6582-1FBC-4474-AEAC-3247BB35B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4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A6582-1FBC-4474-AEAC-3247BB35B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4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9304749B-B286-4A1B-981C-9B9CC26DB0B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447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E1DB5F-C687-4707-A163-A77BF5CF328C}" type="datetime1">
              <a:rPr lang="en-US" smtClean="0"/>
              <a:t>9/9/2016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C94A1-DEE2-4790-A80E-7C2FDE6F5009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7D365E-1DE4-4842-86A1-7D5C5667ED40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FF147-B634-40FE-AC7E-E399EE491D81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89488-29CE-40B2-96B8-A059E2277B1A}" type="datetime1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9E4A5-852C-4CF2-94A4-97302ED12F1D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BF1D1-8028-430D-B0F4-E9BDE6ACDA36}" type="datetime1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9ED1B-839F-4B93-9B95-86E7A097CF47}" type="datetime1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595487-35A0-41CF-9740-46B6A3DFA78A}" type="datetime1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81D4A-4516-4379-81B9-B4737735C6E7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B7D4F9-13AA-400E-A449-0E5C849EFCA0}" type="datetime1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57613F-832C-4251-AB92-5365FA21547D}" type="datetime1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www.whatispsychology.biz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28A39C-AB89-4FF7-AE78-3BE24B9CBA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41363"/>
            <a:ext cx="6872288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981200" y="5943600"/>
            <a:ext cx="428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Wundt's Laboratory in Leipzig, Germany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FUNCTIONALISM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William James argued that consciousness cannot be broken down into elements.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 was concerned with ongoing conscious experience and the functions of mental processes.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His views gave rise to another branch of psychology - functionalism</a:t>
            </a:r>
          </a:p>
        </p:txBody>
      </p:sp>
      <p:pic>
        <p:nvPicPr>
          <p:cNvPr id="40964" name="Picture 2" descr="William Jam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389313" cy="4830921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4204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BEHAVIOURISM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Behaviourists</a:t>
            </a:r>
            <a:r>
              <a:rPr lang="en-US" dirty="0" smtClean="0"/>
              <a:t> held the view that only overt </a:t>
            </a:r>
            <a:r>
              <a:rPr lang="en-US" dirty="0" err="1" smtClean="0"/>
              <a:t>behaviour</a:t>
            </a:r>
            <a:r>
              <a:rPr lang="en-US" dirty="0" smtClean="0"/>
              <a:t> can be studied scientifically.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They advocated the use of strict experimental procedures in psychology.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Supported by B. F. Skinner, Ivan Pavlov and John B. Watson</a:t>
            </a:r>
          </a:p>
        </p:txBody>
      </p:sp>
      <p:pic>
        <p:nvPicPr>
          <p:cNvPr id="43012" name="Picture 2" descr="http://www.usu.edu/psycho101/lectures/chp1history/wats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459655"/>
            <a:ext cx="3505199" cy="4712545"/>
          </a:xfrm>
        </p:spPr>
      </p:pic>
      <p:sp>
        <p:nvSpPr>
          <p:cNvPr id="2" name="TextBox 1"/>
          <p:cNvSpPr txBox="1"/>
          <p:nvPr/>
        </p:nvSpPr>
        <p:spPr>
          <a:xfrm>
            <a:off x="6146390" y="619923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B. Watson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BEHAVIOURISM</a:t>
            </a:r>
            <a:endParaRPr lang="en-US" dirty="0"/>
          </a:p>
        </p:txBody>
      </p:sp>
      <p:sp>
        <p:nvSpPr>
          <p:cNvPr id="4403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Strict behaviourists believed that all behaviours are shaped by the environment.</a:t>
            </a:r>
          </a:p>
          <a:p>
            <a:pPr lvl="1" eaLnBrk="1" hangingPunct="1"/>
            <a:r>
              <a:rPr lang="en-US" i="1" smtClean="0"/>
              <a:t>Give me a dozen healthy infants, well-formed, and my own specified world to bring them up in and I’ll guarantee to take any one at random and train him to become any type of specialist I might select -- doctor, lawyer, artist, merchant-chief and, yes, even beggar-man and thief, regardless of his talents, penchants, tendencies, abilities, vocations, and race of his ancestors.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--John Watson, </a:t>
            </a:r>
            <a:r>
              <a:rPr lang="en-US" b="1" smtClean="0"/>
              <a:t>Behaviorism</a:t>
            </a:r>
            <a:r>
              <a:rPr lang="en-US" smtClean="0"/>
              <a:t>, 1930 </a:t>
            </a:r>
          </a:p>
          <a:p>
            <a:pPr eaLnBrk="1" hangingPunct="1"/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GESTALT PSYCHOLOGY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Gestalt psychology – founded by Max Wertheimer</a:t>
            </a:r>
          </a:p>
          <a:p>
            <a:pPr eaLnBrk="1" hangingPunct="1">
              <a:defRPr/>
            </a:pPr>
            <a:r>
              <a:rPr lang="en-US" dirty="0" smtClean="0"/>
              <a:t>Focused on studying mental processes and </a:t>
            </a:r>
            <a:r>
              <a:rPr lang="en-US" dirty="0" err="1" smtClean="0"/>
              <a:t>behaviours</a:t>
            </a:r>
            <a:r>
              <a:rPr lang="en-US" dirty="0" smtClean="0"/>
              <a:t> as ‘wholes’ rather than trying to separate them into discrete functions or parts.</a:t>
            </a:r>
          </a:p>
          <a:p>
            <a:pPr>
              <a:defRPr/>
            </a:pPr>
            <a:r>
              <a:rPr lang="en-US" dirty="0" smtClean="0"/>
              <a:t>Held the view that “the </a:t>
            </a:r>
            <a:r>
              <a:rPr lang="en-US" dirty="0"/>
              <a:t>whole is greater than the sum of its parts.”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5060" name="Picture 2" descr="http://arbeitsblaetter.stangl-taller.at/WISSENSCHAFTPSYCHOLOGIE/PSYCHOLOGEN/wertheim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3071813" cy="488077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PSYCHOANALYSIS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200" dirty="0" smtClean="0"/>
              <a:t>While other theorists tried to explain varying aspects of conscious experience, Sigmund Freud argued for the role of the unconscious and other internal processes in human </a:t>
            </a:r>
            <a:r>
              <a:rPr lang="en-US" sz="2200" dirty="0" err="1" smtClean="0"/>
              <a:t>behaviour</a:t>
            </a:r>
            <a:r>
              <a:rPr lang="en-US" sz="2200" dirty="0" smtClean="0"/>
              <a:t> and mental disorders.</a:t>
            </a:r>
          </a:p>
          <a:p>
            <a:pPr eaLnBrk="1" hangingPunct="1">
              <a:defRPr/>
            </a:pPr>
            <a:r>
              <a:rPr lang="en-US" sz="2200" dirty="0" smtClean="0"/>
              <a:t> His work formed the foundation of psychoanalytic theory</a:t>
            </a:r>
            <a:endParaRPr lang="en-US" dirty="0" smtClean="0"/>
          </a:p>
        </p:txBody>
      </p:sp>
      <p:pic>
        <p:nvPicPr>
          <p:cNvPr id="41988" name="Picture 2" descr="freud.jpg image by quixotisim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176" y="1600200"/>
            <a:ext cx="3281323" cy="4525963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HUMANISTIC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Humanistic psychologists argued that humans are not helplessly controlled by unconscious or environmental forces – we have free will, goals, aspirations, and other positive motives which should be studied.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Influenced by Carl Rogers.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47108" name="Picture 2" descr="http://faculty.ssfs.org/~doschel/Images/CarlRoger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449003" cy="489590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POSITIVE PSYCHOLOGY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2672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Founded by Martin Seligman</a:t>
            </a:r>
          </a:p>
          <a:p>
            <a:pPr>
              <a:defRPr/>
            </a:pPr>
            <a:r>
              <a:rPr lang="en-US" dirty="0" smtClean="0"/>
              <a:t>Arose from the observation that psychologists generally focus on the negative side of human </a:t>
            </a:r>
            <a:r>
              <a:rPr lang="en-US" dirty="0" err="1" smtClean="0"/>
              <a:t>behaviour</a:t>
            </a:r>
            <a:r>
              <a:rPr lang="en-US" dirty="0" smtClean="0"/>
              <a:t> while largely neglecting the more positive aspects of human experience.</a:t>
            </a:r>
          </a:p>
          <a:p>
            <a:pPr>
              <a:defRPr/>
            </a:pPr>
            <a:r>
              <a:rPr lang="en-US" dirty="0" smtClean="0"/>
              <a:t>Focused on discovering and promoting factors that allow individuals and </a:t>
            </a:r>
            <a:r>
              <a:rPr lang="en-US" dirty="0" err="1" smtClean="0"/>
              <a:t>communites</a:t>
            </a:r>
            <a:r>
              <a:rPr lang="en-US" dirty="0" smtClean="0"/>
              <a:t> to thrive.</a:t>
            </a:r>
          </a:p>
        </p:txBody>
      </p:sp>
      <p:pic>
        <p:nvPicPr>
          <p:cNvPr id="48132" name="Picture 2" descr="MartinSeligm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52600"/>
            <a:ext cx="3522028" cy="452932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Greek words-Psyche- Self and logos- Mind(Rational thought)</a:t>
            </a:r>
          </a:p>
          <a:p>
            <a:r>
              <a:rPr lang="en-US" dirty="0" smtClean="0"/>
              <a:t>Psychology is the </a:t>
            </a:r>
            <a:r>
              <a:rPr lang="en-US" u="sng" dirty="0" smtClean="0"/>
              <a:t>scientific</a:t>
            </a:r>
            <a:r>
              <a:rPr lang="en-US" dirty="0" smtClean="0"/>
              <a:t> study of </a:t>
            </a:r>
            <a:r>
              <a:rPr lang="en-US" u="sng" dirty="0" err="1" smtClean="0"/>
              <a:t>behaviour</a:t>
            </a:r>
            <a:r>
              <a:rPr lang="en-US" dirty="0" smtClean="0"/>
              <a:t> and </a:t>
            </a:r>
            <a:r>
              <a:rPr lang="en-US" u="sng" dirty="0" smtClean="0"/>
              <a:t>mental processes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field is scientific in that psychologists approach their studies in an orderly and systematic way in order to obtain objective evidence.</a:t>
            </a:r>
          </a:p>
          <a:p>
            <a:r>
              <a:rPr lang="en-US" dirty="0" smtClean="0"/>
              <a:t>Psychologists study:</a:t>
            </a:r>
          </a:p>
          <a:p>
            <a:pPr lvl="1"/>
            <a:r>
              <a:rPr lang="en-US" dirty="0" smtClean="0"/>
              <a:t>Overt or observable </a:t>
            </a:r>
            <a:r>
              <a:rPr lang="en-US" dirty="0" err="1" smtClean="0"/>
              <a:t>behaviour</a:t>
            </a:r>
            <a:r>
              <a:rPr lang="en-US" dirty="0" smtClean="0"/>
              <a:t>, as well as</a:t>
            </a:r>
          </a:p>
          <a:p>
            <a:pPr lvl="1"/>
            <a:r>
              <a:rPr lang="en-US" dirty="0" smtClean="0"/>
              <a:t>Covert </a:t>
            </a:r>
            <a:r>
              <a:rPr lang="en-US" dirty="0" err="1" smtClean="0"/>
              <a:t>behaviour</a:t>
            </a:r>
            <a:r>
              <a:rPr lang="en-US" dirty="0" smtClean="0"/>
              <a:t> – private mental processes </a:t>
            </a:r>
            <a:r>
              <a:rPr lang="en-US" dirty="0"/>
              <a:t>that cannot be directly observed or measured and must be inferred from overt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www.whatispsychology.biz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Psychology?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primary </a:t>
            </a:r>
            <a:r>
              <a:rPr lang="en-US" dirty="0" smtClean="0"/>
              <a:t>goals </a:t>
            </a:r>
            <a:r>
              <a:rPr lang="en-US" dirty="0"/>
              <a:t>of psychology are to: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Describe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– what is the nature of this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?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Understand and explain </a:t>
            </a:r>
            <a:r>
              <a:rPr lang="en-US" dirty="0" err="1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- why does it occur?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redict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– can we forecast when and under what circumstances it will occur?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Control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 - what factors influence this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Several types of psychologists exist. These include: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Cognitive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tudy the 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ways humans perceive and understand the world around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them.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Physiological 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 study the role of brain functions in </a:t>
            </a:r>
            <a:r>
              <a:rPr lang="en-US" dirty="0" err="1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Developmental psychologists: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study how individuals grow and change throughout their lives.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Social 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study how people influence and are influenced by others.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School psychologists: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 test and evaluate students, analyze learning problems, and counsel teachers and parents.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Industrial/Organizational 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work on a wide variety of issues in work settings.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Forensic 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work on </a:t>
            </a:r>
            <a:r>
              <a:rPr lang="en-US" dirty="0" err="1">
                <a:solidFill>
                  <a:schemeClr val="tx1">
                    <a:tint val="85000"/>
                  </a:schemeClr>
                </a:solidFill>
              </a:rPr>
              <a:t>behavioural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 issues in the legal, judicial and correctional systems.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Health psychologists: </a:t>
            </a:r>
          </a:p>
          <a:p>
            <a:pPr marL="692658" lvl="1" indent="-457200">
              <a:buClr>
                <a:schemeClr val="accent4"/>
              </a:buClr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focus on ways to improve health by altering </a:t>
            </a:r>
            <a:r>
              <a:rPr lang="en-US" dirty="0" err="1">
                <a:solidFill>
                  <a:schemeClr val="tx1">
                    <a:tint val="85000"/>
                  </a:schemeClr>
                </a:solidFill>
              </a:rPr>
              <a:t>behaviour</a:t>
            </a: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Sports psychologists: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Study how psychological factors influence performance in sports, physical activity and exercise.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Most psychologists are </a:t>
            </a:r>
            <a:r>
              <a:rPr lang="en-US" dirty="0" smtClean="0"/>
              <a:t>involved in </a:t>
            </a:r>
            <a:r>
              <a:rPr lang="en-US" dirty="0"/>
              <a:t>the </a:t>
            </a:r>
            <a:r>
              <a:rPr lang="en-US" dirty="0" smtClean="0"/>
              <a:t>areas  </a:t>
            </a:r>
            <a:r>
              <a:rPr lang="en-US" dirty="0"/>
              <a:t>of clinical and counseling psychology.</a:t>
            </a:r>
          </a:p>
          <a:p>
            <a:pPr lvl="1">
              <a:defRPr/>
            </a:pPr>
            <a:r>
              <a:rPr lang="en-US" dirty="0"/>
              <a:t>The primary focus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clinical psychologists </a:t>
            </a:r>
            <a:r>
              <a:rPr lang="en-US" dirty="0"/>
              <a:t>is the diagnosis and treatment of mental and </a:t>
            </a:r>
            <a:r>
              <a:rPr lang="en-US" dirty="0" err="1"/>
              <a:t>behavioural</a:t>
            </a:r>
            <a:r>
              <a:rPr lang="en-US" dirty="0"/>
              <a:t> disorders. </a:t>
            </a:r>
          </a:p>
          <a:p>
            <a:pPr lvl="1">
              <a:defRPr/>
            </a:pPr>
            <a:r>
              <a:rPr lang="en-US" dirty="0"/>
              <a:t>There is some overlap between clinical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counseling psychology </a:t>
            </a:r>
            <a:r>
              <a:rPr lang="en-US" dirty="0"/>
              <a:t>but the latter typically involves working with people who have less severe </a:t>
            </a:r>
            <a:r>
              <a:rPr lang="en-US" dirty="0" smtClean="0"/>
              <a:t>social, emotional and vocational </a:t>
            </a:r>
            <a:r>
              <a:rPr lang="en-US" dirty="0"/>
              <a:t>problems.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Psychology’s Rich History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Several schools of thought have helped to shape the field of psychology into what it is today. These include:</a:t>
            </a:r>
          </a:p>
          <a:p>
            <a:pPr lvl="1"/>
            <a:r>
              <a:rPr lang="en-US" dirty="0" smtClean="0"/>
              <a:t>Structuralism</a:t>
            </a:r>
          </a:p>
          <a:p>
            <a:pPr lvl="1"/>
            <a:r>
              <a:rPr lang="en-US" dirty="0" smtClean="0"/>
              <a:t>Functionalism</a:t>
            </a:r>
          </a:p>
          <a:p>
            <a:pPr lvl="1"/>
            <a:r>
              <a:rPr lang="en-US" dirty="0" smtClean="0"/>
              <a:t>Psychoanalysis</a:t>
            </a:r>
          </a:p>
          <a:p>
            <a:pPr lvl="1"/>
            <a:r>
              <a:rPr lang="en-US" dirty="0" err="1" smtClean="0"/>
              <a:t>Behaviourism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Gestalt psychology </a:t>
            </a:r>
          </a:p>
          <a:p>
            <a:pPr lvl="1"/>
            <a:r>
              <a:rPr lang="en-US" dirty="0" smtClean="0"/>
              <a:t>Humanistic psychology </a:t>
            </a:r>
          </a:p>
          <a:p>
            <a:pPr lvl="1"/>
            <a:r>
              <a:rPr lang="en-US" dirty="0" smtClean="0"/>
              <a:t>Positive psychology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42048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STRUCTURALISM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1879, Wilhelm Wundt established the first “psychological” laboratory in Germany.  He is widely viewed as the founder of psychology.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 attempted to uncover the structure of consciousness by breaking down mental processes into their most basic components.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This was done through a process called introspection.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Wundt’s approach became known as structuralism.</a:t>
            </a:r>
          </a:p>
        </p:txBody>
      </p:sp>
      <p:pic>
        <p:nvPicPr>
          <p:cNvPr id="38916" name="Picture 2" descr="http://www.fidnet.com/~weid/wund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3776663" cy="4653388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www.whatispsychology.biz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1318</TotalTime>
  <Words>815</Words>
  <Application>Microsoft Office PowerPoint</Application>
  <PresentationFormat>On-screen Show (4:3)</PresentationFormat>
  <Paragraphs>100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2</vt:lpstr>
      <vt:lpstr>Opulent</vt:lpstr>
      <vt:lpstr>Psychology 120</vt:lpstr>
      <vt:lpstr>What is Psychology?</vt:lpstr>
      <vt:lpstr>What is Psychology?</vt:lpstr>
      <vt:lpstr>Varieties of Psychologists</vt:lpstr>
      <vt:lpstr>Varieties of Psychologists</vt:lpstr>
      <vt:lpstr>Varieties of Psychologists</vt:lpstr>
      <vt:lpstr>Varieties of Psychologists</vt:lpstr>
      <vt:lpstr>Psychology’s Rich History</vt:lpstr>
      <vt:lpstr>       STRUCTURALISM </vt:lpstr>
      <vt:lpstr>PowerPoint Presentation</vt:lpstr>
      <vt:lpstr>FUNCTIONALISM</vt:lpstr>
      <vt:lpstr>BEHAVIOURISM</vt:lpstr>
      <vt:lpstr>BEHAVIOURISM</vt:lpstr>
      <vt:lpstr>GESTALT PSYCHOLOGY</vt:lpstr>
      <vt:lpstr>PSYCHOANALYSIS</vt:lpstr>
      <vt:lpstr>HUMANISTIC PSYCHOLOGY</vt:lpstr>
      <vt:lpstr>POSITIVE PSYCHOLOGY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PSYCHOLOGY?</dc:title>
  <dc:creator>coomarsingh</dc:creator>
  <cp:lastModifiedBy>Gopee, David (ASD-N)</cp:lastModifiedBy>
  <cp:revision>15</cp:revision>
  <dcterms:created xsi:type="dcterms:W3CDTF">2012-03-17T15:31:17Z</dcterms:created>
  <dcterms:modified xsi:type="dcterms:W3CDTF">2016-09-09T12:28:55Z</dcterms:modified>
</cp:coreProperties>
</file>