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23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8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1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6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43376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12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820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9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70475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6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A6458A-2E97-4632-9F62-BE96871751E3}" type="datetimeFigureOut">
              <a:rPr lang="en-US" smtClean="0"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3385F5C-266F-4993-91F9-03EE3CAA408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991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iaG00zRHDJY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BWTqj5lvkF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v=JW5UEW2kYvc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q6F7xMRWB10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hyperlink" Target="https://www.youtube.com/watch?v=zplc4Ienkws" TargetMode="Externa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ojL_35QlSI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fyHd-dVMbvc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youtube.com/watch?v=ifwhV0FJiaY" TargetMode="External"/><Relationship Id="rId7" Type="http://schemas.openxmlformats.org/officeDocument/2006/relationships/hyperlink" Target="https://www.youtube.com/watch?v=Gdu8M2val_w" TargetMode="External"/><Relationship Id="rId2" Type="http://schemas.openxmlformats.org/officeDocument/2006/relationships/hyperlink" Target="https://www.youtube.com/watch?v=s9gAXwYZtf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hyperlink" Target="https://www.youtube.com/watch?v=r9_0u0porO8" TargetMode="External"/><Relationship Id="rId10" Type="http://schemas.openxmlformats.org/officeDocument/2006/relationships/hyperlink" Target="https://www.youtube.com/watch?v=8R9hVZeDOwE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ewnfWoSQz3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s://www.youtube.com/watch?v=qEIBmGZxAhg&amp;index=33&amp;list=W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9NcCgsAMxh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hyperlink" Target="https://www.youtube.com/watch?v=yQIJuu3N5E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IQIagUuGn5Q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WLoYFvbR0X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EMOQTh27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K-wJNpWgss8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g"/><Relationship Id="rId4" Type="http://schemas.openxmlformats.org/officeDocument/2006/relationships/hyperlink" Target="https://www.youtube.com/watch?v=zlf41gHf0j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2QeHWx3Zht4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hRIRTQ_k-S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Jj4nJ1YEA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w_-YbWHs6DE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pM84OekHtA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Goin</a:t>
            </a:r>
            <a:r>
              <a:rPr lang="en-US" dirty="0" smtClean="0"/>
              <a:t>’ country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hlinkClick r:id="rId2"/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216" r="14216"/>
          <a:stretch>
            <a:fillRect/>
          </a:stretch>
        </p:blipFill>
        <p:spPr>
          <a:xfrm>
            <a:off x="2238704" y="3376107"/>
            <a:ext cx="3445421" cy="32123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93117" y="457200"/>
            <a:ext cx="3878317" cy="119667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Country rock</a:t>
            </a:r>
            <a:r>
              <a:rPr lang="en-US" sz="2800" dirty="0" smtClean="0"/>
              <a:t>1960-1970’s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3117" y="1741336"/>
            <a:ext cx="4198883" cy="41641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fusion of rock and country </a:t>
            </a:r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Byrds</a:t>
            </a:r>
            <a:endParaRPr lang="en-US" sz="2400" dirty="0" smtClean="0"/>
          </a:p>
          <a:p>
            <a:r>
              <a:rPr lang="en-US" sz="2400" dirty="0" smtClean="0"/>
              <a:t>The Eagles</a:t>
            </a:r>
          </a:p>
          <a:p>
            <a:r>
              <a:rPr lang="en-US" sz="2400" dirty="0" err="1" smtClean="0"/>
              <a:t>Lynard</a:t>
            </a:r>
            <a:r>
              <a:rPr lang="en-US" sz="2400" dirty="0" smtClean="0"/>
              <a:t> </a:t>
            </a:r>
            <a:r>
              <a:rPr lang="en-US" sz="2400" dirty="0" err="1" smtClean="0"/>
              <a:t>Skynard</a:t>
            </a:r>
            <a:endParaRPr lang="en-US" sz="2400" dirty="0" smtClean="0"/>
          </a:p>
          <a:p>
            <a:r>
              <a:rPr lang="en-US" sz="2400" dirty="0" smtClean="0"/>
              <a:t>Buffalo Springfield</a:t>
            </a:r>
          </a:p>
          <a:p>
            <a:r>
              <a:rPr lang="en-US" sz="2400" dirty="0" smtClean="0"/>
              <a:t>Bob Dylan</a:t>
            </a:r>
            <a:endParaRPr lang="en-US" sz="2400" dirty="0"/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723" y="396949"/>
            <a:ext cx="4801382" cy="268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19" y="222551"/>
            <a:ext cx="8423554" cy="118058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New traditionalist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619" y="1265697"/>
            <a:ext cx="8423554" cy="1603627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1980’s</a:t>
            </a:r>
          </a:p>
          <a:p>
            <a:r>
              <a:rPr lang="en-US" dirty="0" smtClean="0"/>
              <a:t>*Artists revived old country and mixed it with a new modern production sound</a:t>
            </a:r>
          </a:p>
          <a:p>
            <a:r>
              <a:rPr lang="en-US" dirty="0" smtClean="0"/>
              <a:t>*new artists = new sound</a:t>
            </a:r>
          </a:p>
          <a:p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74" y="3255960"/>
            <a:ext cx="2426424" cy="2501468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188" y="2869324"/>
            <a:ext cx="2139356" cy="1591257"/>
          </a:xfrm>
          <a:prstGeom prst="rect">
            <a:avLst/>
          </a:prstGeom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969" y="2891106"/>
            <a:ext cx="1929631" cy="1921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1468" y="4556125"/>
            <a:ext cx="2071911" cy="1370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8025" y="2982128"/>
            <a:ext cx="1848075" cy="1848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0969" y="4845784"/>
            <a:ext cx="1929631" cy="182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700" y="457200"/>
            <a:ext cx="9017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+mj-lt"/>
              </a:rPr>
              <a:t>NEW COUNTRY</a:t>
            </a:r>
            <a:r>
              <a:rPr lang="en-US" sz="2000" dirty="0" smtClean="0">
                <a:latin typeface="+mj-lt"/>
              </a:rPr>
              <a:t> 1990-2000</a:t>
            </a:r>
          </a:p>
          <a:p>
            <a:r>
              <a:rPr lang="en-US" sz="2000" dirty="0" smtClean="0">
                <a:latin typeface="+mj-lt"/>
              </a:rPr>
              <a:t>COUNTRY REACHES NEW POPULARITY WITH RECORD SALES</a:t>
            </a:r>
          </a:p>
          <a:p>
            <a:r>
              <a:rPr lang="en-US" sz="2000" dirty="0" smtClean="0">
                <a:latin typeface="+mj-lt"/>
              </a:rPr>
              <a:t>CROSSOVER ARTISTS</a:t>
            </a:r>
          </a:p>
          <a:p>
            <a:r>
              <a:rPr lang="en-US" sz="2000" dirty="0" smtClean="0">
                <a:latin typeface="+mj-lt"/>
              </a:rPr>
              <a:t>CONCERTS BECOMING HUGHLY ENTERTAINING (SPECIAL EFFECTS, ETC.)</a:t>
            </a:r>
            <a:endParaRPr lang="en-US" sz="5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4" y="2630487"/>
            <a:ext cx="3435755" cy="1852613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5" y="2630487"/>
            <a:ext cx="2190750" cy="2714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350" y="2581274"/>
            <a:ext cx="3024717" cy="22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98500"/>
            <a:ext cx="9347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+mj-lt"/>
              </a:rPr>
              <a:t>SHANIA TWAIN </a:t>
            </a:r>
          </a:p>
          <a:p>
            <a:r>
              <a:rPr lang="en-US" sz="2800" dirty="0" smtClean="0">
                <a:latin typeface="+mj-lt"/>
              </a:rPr>
              <a:t>CANADIAN</a:t>
            </a:r>
          </a:p>
          <a:p>
            <a:r>
              <a:rPr lang="en-US" sz="2800" dirty="0" smtClean="0">
                <a:latin typeface="+mj-lt"/>
              </a:rPr>
              <a:t>CHANGED COUNTRY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2641600"/>
            <a:ext cx="4724400" cy="354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8400" y="2971800"/>
            <a:ext cx="410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SOLD OVER 85 MILLION RECORDS</a:t>
            </a:r>
          </a:p>
          <a:p>
            <a:endParaRPr lang="en-US" dirty="0"/>
          </a:p>
          <a:p>
            <a:r>
              <a:rPr lang="en-US" dirty="0" smtClean="0"/>
              <a:t>ONE OF THE BEST SELLING ARTISTS OF ALL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81000"/>
            <a:ext cx="891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+mj-lt"/>
                <a:hlinkClick r:id="rId2"/>
              </a:rPr>
              <a:t>MODERN COUNTRY </a:t>
            </a:r>
            <a:r>
              <a:rPr lang="en-US" dirty="0" smtClean="0"/>
              <a:t>2000-2017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CARRIE UNDERWOOD(AMERICAN IDOL)</a:t>
            </a:r>
          </a:p>
          <a:p>
            <a:r>
              <a:rPr lang="en-US" dirty="0" smtClean="0"/>
              <a:t>KEITH URBAN</a:t>
            </a:r>
          </a:p>
          <a:p>
            <a:r>
              <a:rPr lang="en-US" dirty="0" smtClean="0"/>
              <a:t>TAYLOR SWIFT</a:t>
            </a:r>
          </a:p>
          <a:p>
            <a:r>
              <a:rPr lang="en-US" dirty="0" smtClean="0"/>
              <a:t>DEAN BRODY</a:t>
            </a:r>
          </a:p>
          <a:p>
            <a:r>
              <a:rPr lang="en-US" dirty="0" smtClean="0"/>
              <a:t>JESS MOSKOLUKE (CANADIAN FEMALE ARTIST OF THE YEAR 2015, 2016)</a:t>
            </a:r>
            <a:endParaRPr lang="en-US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368" y="537011"/>
            <a:ext cx="2633663" cy="2633663"/>
          </a:xfrm>
          <a:prstGeom prst="rect">
            <a:avLst/>
          </a:prstGeom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856" y="3375025"/>
            <a:ext cx="2619375" cy="1743075"/>
          </a:xfrm>
          <a:prstGeom prst="rect">
            <a:avLst/>
          </a:prstGeom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000" y="3375025"/>
            <a:ext cx="2743199" cy="206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5233" y="3847601"/>
            <a:ext cx="2561637" cy="1536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6956" y="2898179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Beyonce</a:t>
            </a:r>
            <a:r>
              <a:rPr lang="en-US" dirty="0" smtClean="0"/>
              <a:t>/Dixie Chicks</a:t>
            </a:r>
            <a:endParaRPr lang="en-US" dirty="0"/>
          </a:p>
        </p:txBody>
      </p:sp>
      <p:pic>
        <p:nvPicPr>
          <p:cNvPr id="8" name="Picture 7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8577" y="352036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country music</a:t>
            </a:r>
            <a:r>
              <a:rPr lang="en-US" sz="2800" dirty="0" smtClean="0"/>
              <a:t> (or hillbilly music)</a:t>
            </a:r>
            <a:br>
              <a:rPr lang="en-US" sz="2800" dirty="0" smtClean="0"/>
            </a:br>
            <a:r>
              <a:rPr lang="en-US" sz="2800" dirty="0" smtClean="0"/>
              <a:t>*Early 1900’s</a:t>
            </a:r>
            <a:br>
              <a:rPr lang="en-US" sz="2800" dirty="0" smtClean="0"/>
            </a:br>
            <a:r>
              <a:rPr lang="en-US" sz="2800" dirty="0" smtClean="0"/>
              <a:t>* all about that fiddle, bout that fiddle, bout that fiddle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06" y="2460703"/>
            <a:ext cx="3542770" cy="2698666"/>
          </a:xfr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96" y="2460703"/>
            <a:ext cx="3657198" cy="28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9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0" y="364440"/>
            <a:ext cx="8187071" cy="1133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Bluegrass</a:t>
            </a:r>
            <a:r>
              <a:rPr lang="en-US" sz="4800" dirty="0" smtClean="0"/>
              <a:t>1930’s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1324304"/>
            <a:ext cx="7017488" cy="867103"/>
          </a:xfrm>
        </p:spPr>
        <p:txBody>
          <a:bodyPr/>
          <a:lstStyle/>
          <a:p>
            <a:r>
              <a:rPr lang="en-US" dirty="0" smtClean="0"/>
              <a:t>Mandolin, fiddle, bass, vocals</a:t>
            </a:r>
          </a:p>
          <a:p>
            <a:r>
              <a:rPr lang="en-US" dirty="0" smtClean="0"/>
              <a:t>Banjo, guitar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64" y="2457588"/>
            <a:ext cx="3402649" cy="3335263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03" y="2457588"/>
            <a:ext cx="3026980" cy="33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Cowboy music </a:t>
            </a:r>
            <a:r>
              <a:rPr lang="en-US" sz="3600" dirty="0" smtClean="0"/>
              <a:t>1930’s</a:t>
            </a:r>
            <a:br>
              <a:rPr lang="en-US" sz="3600" dirty="0" smtClean="0"/>
            </a:br>
            <a:r>
              <a:rPr lang="en-US" sz="3600" dirty="0" smtClean="0"/>
              <a:t>* Western movies</a:t>
            </a:r>
            <a:endParaRPr lang="en-US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75186" y="2144110"/>
            <a:ext cx="2932386" cy="3680144"/>
          </a:xfrm>
          <a:prstGeom prst="rect">
            <a:avLst/>
          </a:prstGeom>
        </p:spPr>
      </p:pic>
      <p:pic>
        <p:nvPicPr>
          <p:cNvPr id="6" name="Content Placeholder 5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92956" y="2144110"/>
            <a:ext cx="2973557" cy="368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1586" y="457199"/>
            <a:ext cx="3909848" cy="1196671"/>
          </a:xfrm>
        </p:spPr>
        <p:txBody>
          <a:bodyPr>
            <a:noAutofit/>
          </a:bodyPr>
          <a:lstStyle/>
          <a:p>
            <a:r>
              <a:rPr lang="en-US" sz="4400" dirty="0" smtClean="0"/>
              <a:t>Honky- </a:t>
            </a:r>
            <a:r>
              <a:rPr lang="en-US" sz="4400" dirty="0" err="1" smtClean="0"/>
              <a:t>tonk</a:t>
            </a:r>
            <a:r>
              <a:rPr lang="en-US" sz="4400" dirty="0" smtClean="0"/>
              <a:t> </a:t>
            </a:r>
            <a:r>
              <a:rPr lang="en-US" sz="3200" dirty="0" smtClean="0"/>
              <a:t>1950’s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85" y="457199"/>
            <a:ext cx="2658159" cy="305055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61587" y="1741335"/>
            <a:ext cx="3468414" cy="48171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*up-beat songs</a:t>
            </a:r>
          </a:p>
          <a:p>
            <a:r>
              <a:rPr lang="en-US" sz="3200" dirty="0" smtClean="0"/>
              <a:t>*fiddle, pedal steel guitar</a:t>
            </a:r>
          </a:p>
          <a:p>
            <a:r>
              <a:rPr lang="en-US" sz="3200" dirty="0" smtClean="0"/>
              <a:t>*drinking and infidelity</a:t>
            </a:r>
          </a:p>
          <a:p>
            <a:r>
              <a:rPr lang="en-US" sz="3200" dirty="0" smtClean="0"/>
              <a:t>* Born out of bars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802" y="457199"/>
            <a:ext cx="2845866" cy="3050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427" y="3988676"/>
            <a:ext cx="3969407" cy="22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4290" y="157655"/>
            <a:ext cx="3704896" cy="149621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Nashville sound</a:t>
            </a:r>
            <a:r>
              <a:rPr lang="en-US" sz="2400" dirty="0" smtClean="0"/>
              <a:t>1950’s</a:t>
            </a:r>
            <a:endParaRPr lang="en-US" sz="3200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2912" y="1252603"/>
            <a:ext cx="3224804" cy="32248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*producers wanted to clean up “country”</a:t>
            </a:r>
            <a:endParaRPr lang="en-US" sz="2400" dirty="0"/>
          </a:p>
          <a:p>
            <a:r>
              <a:rPr lang="en-US" sz="2400" dirty="0" smtClean="0"/>
              <a:t>*Background singers</a:t>
            </a:r>
          </a:p>
          <a:p>
            <a:r>
              <a:rPr lang="en-US" sz="2400" dirty="0" smtClean="0"/>
              <a:t>* Orchestral sounds</a:t>
            </a:r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87" y="3199906"/>
            <a:ext cx="28575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Outlaw country </a:t>
            </a:r>
            <a:r>
              <a:rPr lang="en-US" sz="3200" dirty="0" smtClean="0"/>
              <a:t>1970’s and 80’s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902" y="1685331"/>
            <a:ext cx="4334861" cy="43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greats from 70’s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7706" y="2194130"/>
            <a:ext cx="4800600" cy="632529"/>
          </a:xfrm>
        </p:spPr>
        <p:txBody>
          <a:bodyPr/>
          <a:lstStyle/>
          <a:p>
            <a:r>
              <a:rPr lang="en-US" dirty="0" smtClean="0"/>
              <a:t>Charlie pride</a:t>
            </a:r>
            <a:endParaRPr lang="en-US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70920" y="2972164"/>
            <a:ext cx="4455367" cy="328674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9184" y="1567104"/>
            <a:ext cx="4800600" cy="632529"/>
          </a:xfrm>
        </p:spPr>
        <p:txBody>
          <a:bodyPr/>
          <a:lstStyle/>
          <a:p>
            <a:r>
              <a:rPr lang="en-US" dirty="0" smtClean="0"/>
              <a:t>Kenny rogers</a:t>
            </a:r>
            <a:endParaRPr lang="en-US" dirty="0"/>
          </a:p>
        </p:txBody>
      </p:sp>
      <p:pic>
        <p:nvPicPr>
          <p:cNvPr id="8" name="Content Placeholder 7">
            <a:hlinkClick r:id="rId4"/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659184" y="2229440"/>
            <a:ext cx="3061367" cy="41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country greats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9748" y="1720811"/>
            <a:ext cx="4800600" cy="632529"/>
          </a:xfrm>
        </p:spPr>
        <p:txBody>
          <a:bodyPr/>
          <a:lstStyle/>
          <a:p>
            <a:r>
              <a:rPr lang="en-US" dirty="0" smtClean="0"/>
              <a:t>Dolly Parton</a:t>
            </a:r>
            <a:endParaRPr lang="en-US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49748" y="2377827"/>
            <a:ext cx="3531699" cy="409112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11789" y="1636873"/>
            <a:ext cx="4800600" cy="632529"/>
          </a:xfrm>
        </p:spPr>
        <p:txBody>
          <a:bodyPr/>
          <a:lstStyle/>
          <a:p>
            <a:r>
              <a:rPr lang="en-US" dirty="0" smtClean="0"/>
              <a:t>Loretta Lynn</a:t>
            </a:r>
            <a:endParaRPr lang="en-US" dirty="0"/>
          </a:p>
        </p:txBody>
      </p:sp>
      <p:pic>
        <p:nvPicPr>
          <p:cNvPr id="8" name="Content Placeholder 7">
            <a:hlinkClick r:id="rId4"/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911789" y="2353340"/>
            <a:ext cx="3320032" cy="40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1874</TotalTime>
  <Words>195</Words>
  <Application>Microsoft Office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Gill Sans MT</vt:lpstr>
      <vt:lpstr>Impact</vt:lpstr>
      <vt:lpstr>Badge</vt:lpstr>
      <vt:lpstr>Goin’ country</vt:lpstr>
      <vt:lpstr>Early country music (or hillbilly music) *Early 1900’s * all about that fiddle, bout that fiddle, bout that fiddle</vt:lpstr>
      <vt:lpstr>Bluegrass1930’s</vt:lpstr>
      <vt:lpstr>Cowboy music 1930’s * Western movies</vt:lpstr>
      <vt:lpstr>Honky- tonk 1950’s</vt:lpstr>
      <vt:lpstr>Nashville sound1950’s</vt:lpstr>
      <vt:lpstr>Outlaw country 1970’s and 80’s </vt:lpstr>
      <vt:lpstr>Other greats from 70’s</vt:lpstr>
      <vt:lpstr>More country greats</vt:lpstr>
      <vt:lpstr>Country rock1960-1970’s</vt:lpstr>
      <vt:lpstr>New traditionalist</vt:lpstr>
      <vt:lpstr>PowerPoint Presentation</vt:lpstr>
      <vt:lpstr>PowerPoint Presentation</vt:lpstr>
      <vt:lpstr>PowerPoint Presentation</vt:lpstr>
    </vt:vector>
  </TitlesOfParts>
  <Company>Province of New Brunswick - Department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Goin’ country</dc:title>
  <dc:creator>Curtis, Candace  (ASD-N)</dc:creator>
  <cp:lastModifiedBy>Curtis, Candace  (ASD-N)</cp:lastModifiedBy>
  <cp:revision>24</cp:revision>
  <dcterms:created xsi:type="dcterms:W3CDTF">2016-04-22T14:32:11Z</dcterms:created>
  <dcterms:modified xsi:type="dcterms:W3CDTF">2017-11-26T16:29:38Z</dcterms:modified>
</cp:coreProperties>
</file>