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3AB82AF7-5BF0-4EC1-881D-418ED85FEE55}" type="datetimeFigureOut">
              <a:rPr lang="en-CA" smtClean="0"/>
              <a:t>2021-11-01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1628112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AB82AF7-5BF0-4EC1-881D-418ED85FEE55}" type="datetimeFigureOut">
              <a:rPr lang="en-CA" smtClean="0"/>
              <a:t>2021-11-01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147011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AB82AF7-5BF0-4EC1-881D-418ED85FEE55}" type="datetimeFigureOut">
              <a:rPr lang="en-CA" smtClean="0"/>
              <a:t>2021-11-01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147421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AB82AF7-5BF0-4EC1-881D-418ED85FEE55}" type="datetimeFigureOut">
              <a:rPr lang="en-CA" smtClean="0"/>
              <a:t>2021-11-01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328578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B82AF7-5BF0-4EC1-881D-418ED85FEE55}" type="datetimeFigureOut">
              <a:rPr lang="en-CA" smtClean="0"/>
              <a:t>2021-11-01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161683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3AB82AF7-5BF0-4EC1-881D-418ED85FEE55}" type="datetimeFigureOut">
              <a:rPr lang="en-CA" smtClean="0"/>
              <a:t>2021-11-01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158155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3AB82AF7-5BF0-4EC1-881D-418ED85FEE55}" type="datetimeFigureOut">
              <a:rPr lang="en-CA" smtClean="0"/>
              <a:t>2021-11-01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110944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3AB82AF7-5BF0-4EC1-881D-418ED85FEE55}" type="datetimeFigureOut">
              <a:rPr lang="en-CA" smtClean="0"/>
              <a:t>2021-11-01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197582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82AF7-5BF0-4EC1-881D-418ED85FEE55}" type="datetimeFigureOut">
              <a:rPr lang="en-CA" smtClean="0"/>
              <a:t>2021-11-01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187211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B82AF7-5BF0-4EC1-881D-418ED85FEE55}" type="datetimeFigureOut">
              <a:rPr lang="en-CA" smtClean="0"/>
              <a:t>2021-11-01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345168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B82AF7-5BF0-4EC1-881D-418ED85FEE55}" type="datetimeFigureOut">
              <a:rPr lang="en-CA" smtClean="0"/>
              <a:t>2021-11-01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23A5089-0D06-4AEA-9DBE-6A83E8E55231}" type="slidenum">
              <a:rPr lang="en-CA" smtClean="0"/>
              <a:t>‹#›</a:t>
            </a:fld>
            <a:endParaRPr lang="en-CA"/>
          </a:p>
        </p:txBody>
      </p:sp>
    </p:spTree>
    <p:extLst>
      <p:ext uri="{BB962C8B-B14F-4D97-AF65-F5344CB8AC3E}">
        <p14:creationId xmlns:p14="http://schemas.microsoft.com/office/powerpoint/2010/main" val="339516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82AF7-5BF0-4EC1-881D-418ED85FEE55}" type="datetimeFigureOut">
              <a:rPr lang="en-CA" smtClean="0"/>
              <a:t>2021-11-01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A5089-0D06-4AEA-9DBE-6A83E8E55231}" type="slidenum">
              <a:rPr lang="en-CA" smtClean="0"/>
              <a:t>‹#›</a:t>
            </a:fld>
            <a:endParaRPr lang="en-CA"/>
          </a:p>
        </p:txBody>
      </p:sp>
    </p:spTree>
    <p:extLst>
      <p:ext uri="{BB962C8B-B14F-4D97-AF65-F5344CB8AC3E}">
        <p14:creationId xmlns:p14="http://schemas.microsoft.com/office/powerpoint/2010/main" val="800809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5660"/>
            <a:ext cx="9144000" cy="1043797"/>
          </a:xfrm>
        </p:spPr>
        <p:txBody>
          <a:bodyPr>
            <a:normAutofit/>
          </a:bodyPr>
          <a:lstStyle/>
          <a:p>
            <a:r>
              <a:rPr lang="en-CA" b="1" dirty="0">
                <a:solidFill>
                  <a:schemeClr val="accent4">
                    <a:lumMod val="50000"/>
                  </a:schemeClr>
                </a:solidFill>
              </a:rPr>
              <a:t>November Journal</a:t>
            </a:r>
          </a:p>
        </p:txBody>
      </p:sp>
      <p:sp>
        <p:nvSpPr>
          <p:cNvPr id="3" name="Subtitle 2"/>
          <p:cNvSpPr>
            <a:spLocks noGrp="1"/>
          </p:cNvSpPr>
          <p:nvPr>
            <p:ph type="subTitle" idx="1"/>
          </p:nvPr>
        </p:nvSpPr>
        <p:spPr>
          <a:xfrm>
            <a:off x="879894" y="1259457"/>
            <a:ext cx="10429336" cy="4344929"/>
          </a:xfrm>
        </p:spPr>
        <p:txBody>
          <a:bodyPr>
            <a:normAutofit/>
          </a:bodyPr>
          <a:lstStyle/>
          <a:p>
            <a:pPr algn="l"/>
            <a:r>
              <a:rPr lang="en-CA" sz="3600" dirty="0"/>
              <a:t>You’ve slept late and missed your bus this morning, and no one is available to drive you to school. Fortunately, Ms. Courtney offers to go and get you.  She doesn’t know where you live, so it is necessary for you to provide her with clear and specific directions from the school to your house.  Be sure to mention any important landmarks that might help her to find her way more easily.  </a:t>
            </a:r>
          </a:p>
        </p:txBody>
      </p:sp>
      <p:pic>
        <p:nvPicPr>
          <p:cNvPr id="4" name="Picture 3">
            <a:extLst>
              <a:ext uri="{FF2B5EF4-FFF2-40B4-BE49-F238E27FC236}">
                <a16:creationId xmlns:a16="http://schemas.microsoft.com/office/drawing/2014/main" id="{788011FE-95EF-41C4-9879-EDF459F9713E}"/>
              </a:ext>
            </a:extLst>
          </p:cNvPr>
          <p:cNvPicPr>
            <a:picLocks noChangeAspect="1"/>
          </p:cNvPicPr>
          <p:nvPr/>
        </p:nvPicPr>
        <p:blipFill>
          <a:blip r:embed="rId2"/>
          <a:stretch>
            <a:fillRect/>
          </a:stretch>
        </p:blipFill>
        <p:spPr>
          <a:xfrm>
            <a:off x="4924364" y="4714760"/>
            <a:ext cx="2059536" cy="2020345"/>
          </a:xfrm>
          <a:prstGeom prst="rect">
            <a:avLst/>
          </a:prstGeom>
        </p:spPr>
      </p:pic>
    </p:spTree>
    <p:extLst>
      <p:ext uri="{BB962C8B-B14F-4D97-AF65-F5344CB8AC3E}">
        <p14:creationId xmlns:p14="http://schemas.microsoft.com/office/powerpoint/2010/main" val="541027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2692</TotalTime>
  <Words>81</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November Journal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 9</dc:title>
  <dc:creator>Courtney, Cheryl (ASD-N)</dc:creator>
  <cp:lastModifiedBy>Courtney, Cheryl (ASD-N)</cp:lastModifiedBy>
  <cp:revision>5</cp:revision>
  <dcterms:created xsi:type="dcterms:W3CDTF">2017-10-12T18:23:27Z</dcterms:created>
  <dcterms:modified xsi:type="dcterms:W3CDTF">2021-11-01T09:17:41Z</dcterms:modified>
</cp:coreProperties>
</file>