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11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01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21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7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83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5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944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82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11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68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516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2AF7-5BF0-4EC1-881D-418ED85FEE55}" type="datetimeFigureOut">
              <a:rPr lang="en-CA" smtClean="0"/>
              <a:t>2021-11-01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5089-0D06-4AEA-9DBE-6A83E8E55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80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660"/>
            <a:ext cx="9144000" cy="1043797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FFC000"/>
                </a:solidFill>
              </a:rPr>
              <a:t>Journal #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894" y="1639018"/>
            <a:ext cx="10429336" cy="3618781"/>
          </a:xfrm>
        </p:spPr>
        <p:txBody>
          <a:bodyPr>
            <a:normAutofit/>
          </a:bodyPr>
          <a:lstStyle/>
          <a:p>
            <a:pPr algn="l"/>
            <a:r>
              <a:rPr lang="en-CA" sz="3600" dirty="0"/>
              <a:t>Write about the best piece of advice you ever received. Who gave you the advice?  Did you follow it? What was the outcome?  Provide plenty </a:t>
            </a:r>
            <a:r>
              <a:rPr lang="en-CA" sz="3600"/>
              <a:t>of details.  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939" y="3226797"/>
            <a:ext cx="4372233" cy="331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2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Journal #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# 9</dc:title>
  <dc:creator>Courtney, Cheryl (ASD-N)</dc:creator>
  <cp:lastModifiedBy>Courtney, Cheryl (ASD-N)</cp:lastModifiedBy>
  <cp:revision>3</cp:revision>
  <dcterms:created xsi:type="dcterms:W3CDTF">2017-10-12T18:23:27Z</dcterms:created>
  <dcterms:modified xsi:type="dcterms:W3CDTF">2021-11-01T09:18:16Z</dcterms:modified>
</cp:coreProperties>
</file>